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45DCD6-B831-4C32-8A09-15F17C057658}" v="6" dt="2025-07-22T07:21:45.485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llemlayout 2 - Markerin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llemlayou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ema til typografi 1 - Markering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26" y="9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rnille Rolph Pedersen" userId="1a4cece7-51f3-4ff1-bbeb-f76f8a798e5a" providerId="ADAL" clId="{7E45DCD6-B831-4C32-8A09-15F17C057658}"/>
    <pc:docChg chg="undo custSel addSld delSld modSld">
      <pc:chgData name="Pernille Rolph Pedersen" userId="1a4cece7-51f3-4ff1-bbeb-f76f8a798e5a" providerId="ADAL" clId="{7E45DCD6-B831-4C32-8A09-15F17C057658}" dt="2025-07-22T07:40:10.104" v="371" actId="20577"/>
      <pc:docMkLst>
        <pc:docMk/>
      </pc:docMkLst>
      <pc:sldChg chg="modSp mod">
        <pc:chgData name="Pernille Rolph Pedersen" userId="1a4cece7-51f3-4ff1-bbeb-f76f8a798e5a" providerId="ADAL" clId="{7E45DCD6-B831-4C32-8A09-15F17C057658}" dt="2025-07-22T07:40:10.104" v="371" actId="20577"/>
        <pc:sldMkLst>
          <pc:docMk/>
          <pc:sldMk cId="0" sldId="256"/>
        </pc:sldMkLst>
        <pc:spChg chg="mod">
          <ac:chgData name="Pernille Rolph Pedersen" userId="1a4cece7-51f3-4ff1-bbeb-f76f8a798e5a" providerId="ADAL" clId="{7E45DCD6-B831-4C32-8A09-15F17C057658}" dt="2025-07-22T07:40:10.104" v="371" actId="20577"/>
          <ac:spMkLst>
            <pc:docMk/>
            <pc:sldMk cId="0" sldId="256"/>
            <ac:spMk id="13" creationId="{00000000-0000-0000-0000-000000000000}"/>
          </ac:spMkLst>
        </pc:spChg>
      </pc:sldChg>
      <pc:sldChg chg="modSp mod">
        <pc:chgData name="Pernille Rolph Pedersen" userId="1a4cece7-51f3-4ff1-bbeb-f76f8a798e5a" providerId="ADAL" clId="{7E45DCD6-B831-4C32-8A09-15F17C057658}" dt="2025-07-22T07:31:12.453" v="364" actId="20577"/>
        <pc:sldMkLst>
          <pc:docMk/>
          <pc:sldMk cId="0" sldId="257"/>
        </pc:sldMkLst>
        <pc:graphicFrameChg chg="mod modGraphic">
          <ac:chgData name="Pernille Rolph Pedersen" userId="1a4cece7-51f3-4ff1-bbeb-f76f8a798e5a" providerId="ADAL" clId="{7E45DCD6-B831-4C32-8A09-15F17C057658}" dt="2025-07-22T07:31:12.453" v="364" actId="20577"/>
          <ac:graphicFrameMkLst>
            <pc:docMk/>
            <pc:sldMk cId="0" sldId="257"/>
            <ac:graphicFrameMk id="6" creationId="{00000000-0000-0000-0000-000000000000}"/>
          </ac:graphicFrameMkLst>
        </pc:graphicFrameChg>
      </pc:sldChg>
      <pc:sldChg chg="modSp mod">
        <pc:chgData name="Pernille Rolph Pedersen" userId="1a4cece7-51f3-4ff1-bbeb-f76f8a798e5a" providerId="ADAL" clId="{7E45DCD6-B831-4C32-8A09-15F17C057658}" dt="2025-07-22T07:34:39.222" v="365" actId="20577"/>
        <pc:sldMkLst>
          <pc:docMk/>
          <pc:sldMk cId="0" sldId="258"/>
        </pc:sldMkLst>
        <pc:spChg chg="mod">
          <ac:chgData name="Pernille Rolph Pedersen" userId="1a4cece7-51f3-4ff1-bbeb-f76f8a798e5a" providerId="ADAL" clId="{7E45DCD6-B831-4C32-8A09-15F17C057658}" dt="2025-07-22T07:34:39.222" v="365" actId="20577"/>
          <ac:spMkLst>
            <pc:docMk/>
            <pc:sldMk cId="0" sldId="258"/>
            <ac:spMk id="4" creationId="{00000000-0000-0000-0000-000000000000}"/>
          </ac:spMkLst>
        </pc:spChg>
      </pc:sldChg>
      <pc:sldChg chg="addSp delSp modSp new del mod">
        <pc:chgData name="Pernille Rolph Pedersen" userId="1a4cece7-51f3-4ff1-bbeb-f76f8a798e5a" providerId="ADAL" clId="{7E45DCD6-B831-4C32-8A09-15F17C057658}" dt="2025-07-22T07:29:41.148" v="319" actId="47"/>
        <pc:sldMkLst>
          <pc:docMk/>
          <pc:sldMk cId="150518138" sldId="259"/>
        </pc:sldMkLst>
        <pc:spChg chg="mod">
          <ac:chgData name="Pernille Rolph Pedersen" userId="1a4cece7-51f3-4ff1-bbeb-f76f8a798e5a" providerId="ADAL" clId="{7E45DCD6-B831-4C32-8A09-15F17C057658}" dt="2025-07-22T07:21:51.641" v="210" actId="14100"/>
          <ac:spMkLst>
            <pc:docMk/>
            <pc:sldMk cId="150518138" sldId="259"/>
            <ac:spMk id="2" creationId="{3024D0EA-566F-2BE5-309E-E9C638238B82}"/>
          </ac:spMkLst>
        </pc:spChg>
        <pc:spChg chg="mod">
          <ac:chgData name="Pernille Rolph Pedersen" userId="1a4cece7-51f3-4ff1-bbeb-f76f8a798e5a" providerId="ADAL" clId="{7E45DCD6-B831-4C32-8A09-15F17C057658}" dt="2025-07-22T07:24:38.375" v="248" actId="20577"/>
          <ac:spMkLst>
            <pc:docMk/>
            <pc:sldMk cId="150518138" sldId="259"/>
            <ac:spMk id="3" creationId="{D7138F80-790B-C794-CBC7-60097D626888}"/>
          </ac:spMkLst>
        </pc:spChg>
        <pc:spChg chg="mod">
          <ac:chgData name="Pernille Rolph Pedersen" userId="1a4cece7-51f3-4ff1-bbeb-f76f8a798e5a" providerId="ADAL" clId="{7E45DCD6-B831-4C32-8A09-15F17C057658}" dt="2025-07-22T07:21:45.485" v="209"/>
          <ac:spMkLst>
            <pc:docMk/>
            <pc:sldMk cId="150518138" sldId="259"/>
            <ac:spMk id="5" creationId="{7C5149C0-23E4-C7B8-BD68-222BE81FC457}"/>
          </ac:spMkLst>
        </pc:spChg>
        <pc:spChg chg="mod">
          <ac:chgData name="Pernille Rolph Pedersen" userId="1a4cece7-51f3-4ff1-bbeb-f76f8a798e5a" providerId="ADAL" clId="{7E45DCD6-B831-4C32-8A09-15F17C057658}" dt="2025-07-22T07:21:45.485" v="209"/>
          <ac:spMkLst>
            <pc:docMk/>
            <pc:sldMk cId="150518138" sldId="259"/>
            <ac:spMk id="6" creationId="{0D53319B-3E5B-2C7F-6863-A6D5AE411805}"/>
          </ac:spMkLst>
        </pc:spChg>
        <pc:grpChg chg="add mod">
          <ac:chgData name="Pernille Rolph Pedersen" userId="1a4cece7-51f3-4ff1-bbeb-f76f8a798e5a" providerId="ADAL" clId="{7E45DCD6-B831-4C32-8A09-15F17C057658}" dt="2025-07-22T07:21:58.468" v="212" actId="14100"/>
          <ac:grpSpMkLst>
            <pc:docMk/>
            <pc:sldMk cId="150518138" sldId="259"/>
            <ac:grpSpMk id="4" creationId="{7B3C339B-A63F-B13E-AE50-BE2A4055944D}"/>
          </ac:grpSpMkLst>
        </pc:grpChg>
        <pc:graphicFrameChg chg="add del modGraphic">
          <ac:chgData name="Pernille Rolph Pedersen" userId="1a4cece7-51f3-4ff1-bbeb-f76f8a798e5a" providerId="ADAL" clId="{7E45DCD6-B831-4C32-8A09-15F17C057658}" dt="2025-07-22T07:23:59.725" v="241" actId="478"/>
          <ac:graphicFrameMkLst>
            <pc:docMk/>
            <pc:sldMk cId="150518138" sldId="259"/>
            <ac:graphicFrameMk id="7" creationId="{A916C789-9CF0-D538-63EE-5B9667515260}"/>
          </ac:graphicFrameMkLst>
        </pc:graphicFrameChg>
        <pc:graphicFrameChg chg="add del modGraphic">
          <ac:chgData name="Pernille Rolph Pedersen" userId="1a4cece7-51f3-4ff1-bbeb-f76f8a798e5a" providerId="ADAL" clId="{7E45DCD6-B831-4C32-8A09-15F17C057658}" dt="2025-07-22T07:23:49.126" v="236" actId="3680"/>
          <ac:graphicFrameMkLst>
            <pc:docMk/>
            <pc:sldMk cId="150518138" sldId="259"/>
            <ac:graphicFrameMk id="8" creationId="{08F67E63-440C-EB72-9719-0BFA3C05BE8A}"/>
          </ac:graphicFrameMkLst>
        </pc:graphicFrameChg>
        <pc:graphicFrameChg chg="add del">
          <ac:chgData name="Pernille Rolph Pedersen" userId="1a4cece7-51f3-4ff1-bbeb-f76f8a798e5a" providerId="ADAL" clId="{7E45DCD6-B831-4C32-8A09-15F17C057658}" dt="2025-07-22T07:25:08.505" v="250" actId="3680"/>
          <ac:graphicFrameMkLst>
            <pc:docMk/>
            <pc:sldMk cId="150518138" sldId="259"/>
            <ac:graphicFrameMk id="9" creationId="{403CB869-1DFA-2377-8C2F-8001AD8A341D}"/>
          </ac:graphicFrameMkLst>
        </pc:graphicFrameChg>
      </pc:sldChg>
      <pc:sldChg chg="new del">
        <pc:chgData name="Pernille Rolph Pedersen" userId="1a4cece7-51f3-4ff1-bbeb-f76f8a798e5a" providerId="ADAL" clId="{7E45DCD6-B831-4C32-8A09-15F17C057658}" dt="2025-07-22T07:20:01.864" v="190" actId="2696"/>
        <pc:sldMkLst>
          <pc:docMk/>
          <pc:sldMk cId="598418055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5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7/22/2025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‹nr.›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15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7/22/2025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‹nr.›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7/22/2025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‹nr.›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7/22/2025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‹nr.›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7/22/2025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‹nr.›</a:t>
            </a:fld>
            <a:endParaRPr spc="-5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7575" y="472820"/>
            <a:ext cx="9540240" cy="10331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7575" y="1898014"/>
            <a:ext cx="10094595" cy="39350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5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7/22/2025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153775" y="6441747"/>
            <a:ext cx="167004" cy="2120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‹nr.›</a:t>
            </a:fld>
            <a:endParaRPr spc="-5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0F517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09586" y="6381734"/>
              <a:ext cx="179163" cy="22772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538143" y="2328762"/>
              <a:ext cx="1155700" cy="1061720"/>
            </a:xfrm>
            <a:custGeom>
              <a:avLst/>
              <a:gdLst/>
              <a:ahLst/>
              <a:cxnLst/>
              <a:rect l="l" t="t" r="r" b="b"/>
              <a:pathLst>
                <a:path w="1155700" h="1061720">
                  <a:moveTo>
                    <a:pt x="46831" y="0"/>
                  </a:moveTo>
                  <a:lnTo>
                    <a:pt x="28318" y="3585"/>
                  </a:lnTo>
                  <a:lnTo>
                    <a:pt x="13464" y="13463"/>
                  </a:lnTo>
                  <a:lnTo>
                    <a:pt x="3585" y="28316"/>
                  </a:lnTo>
                  <a:lnTo>
                    <a:pt x="0" y="46828"/>
                  </a:lnTo>
                  <a:lnTo>
                    <a:pt x="3585" y="65341"/>
                  </a:lnTo>
                  <a:lnTo>
                    <a:pt x="13464" y="80194"/>
                  </a:lnTo>
                  <a:lnTo>
                    <a:pt x="28318" y="90072"/>
                  </a:lnTo>
                  <a:lnTo>
                    <a:pt x="65345" y="97243"/>
                  </a:lnTo>
                  <a:lnTo>
                    <a:pt x="80200" y="107121"/>
                  </a:lnTo>
                  <a:lnTo>
                    <a:pt x="90080" y="121974"/>
                  </a:lnTo>
                  <a:lnTo>
                    <a:pt x="93666" y="140486"/>
                  </a:lnTo>
                  <a:lnTo>
                    <a:pt x="93666" y="920970"/>
                  </a:lnTo>
                  <a:lnTo>
                    <a:pt x="100785" y="965551"/>
                  </a:lnTo>
                  <a:lnTo>
                    <a:pt x="120641" y="1004138"/>
                  </a:lnTo>
                  <a:lnTo>
                    <a:pt x="150988" y="1034483"/>
                  </a:lnTo>
                  <a:lnTo>
                    <a:pt x="189577" y="1054339"/>
                  </a:lnTo>
                  <a:lnTo>
                    <a:pt x="234161" y="1061457"/>
                  </a:lnTo>
                  <a:lnTo>
                    <a:pt x="1108346" y="1061457"/>
                  </a:lnTo>
                  <a:lnTo>
                    <a:pt x="1126859" y="1057871"/>
                  </a:lnTo>
                  <a:lnTo>
                    <a:pt x="1141713" y="1047993"/>
                  </a:lnTo>
                  <a:lnTo>
                    <a:pt x="1151592" y="1033140"/>
                  </a:lnTo>
                  <a:lnTo>
                    <a:pt x="1155177" y="1014628"/>
                  </a:lnTo>
                  <a:lnTo>
                    <a:pt x="1151592" y="996116"/>
                  </a:lnTo>
                  <a:lnTo>
                    <a:pt x="1141713" y="981262"/>
                  </a:lnTo>
                  <a:lnTo>
                    <a:pt x="1126859" y="971384"/>
                  </a:lnTo>
                  <a:lnTo>
                    <a:pt x="1108346" y="967799"/>
                  </a:lnTo>
                  <a:lnTo>
                    <a:pt x="234161" y="967799"/>
                  </a:lnTo>
                  <a:lnTo>
                    <a:pt x="215647" y="964213"/>
                  </a:lnTo>
                  <a:lnTo>
                    <a:pt x="200793" y="954335"/>
                  </a:lnTo>
                  <a:lnTo>
                    <a:pt x="190915" y="939482"/>
                  </a:lnTo>
                  <a:lnTo>
                    <a:pt x="187329" y="920970"/>
                  </a:lnTo>
                  <a:lnTo>
                    <a:pt x="187329" y="835117"/>
                  </a:lnTo>
                  <a:lnTo>
                    <a:pt x="1155177" y="749263"/>
                  </a:lnTo>
                  <a:lnTo>
                    <a:pt x="1155177" y="741459"/>
                  </a:lnTo>
                  <a:lnTo>
                    <a:pt x="187329" y="741459"/>
                  </a:lnTo>
                  <a:lnTo>
                    <a:pt x="187329" y="593167"/>
                  </a:lnTo>
                  <a:lnTo>
                    <a:pt x="1155177" y="593167"/>
                  </a:lnTo>
                  <a:lnTo>
                    <a:pt x="1155177" y="530728"/>
                  </a:lnTo>
                  <a:lnTo>
                    <a:pt x="187329" y="530728"/>
                  </a:lnTo>
                  <a:lnTo>
                    <a:pt x="187329" y="421460"/>
                  </a:lnTo>
                  <a:lnTo>
                    <a:pt x="1155177" y="421460"/>
                  </a:lnTo>
                  <a:lnTo>
                    <a:pt x="1155177" y="359022"/>
                  </a:lnTo>
                  <a:lnTo>
                    <a:pt x="187329" y="359022"/>
                  </a:lnTo>
                  <a:lnTo>
                    <a:pt x="187329" y="249754"/>
                  </a:lnTo>
                  <a:lnTo>
                    <a:pt x="1155177" y="249754"/>
                  </a:lnTo>
                  <a:lnTo>
                    <a:pt x="1155177" y="156096"/>
                  </a:lnTo>
                  <a:lnTo>
                    <a:pt x="187329" y="156096"/>
                  </a:lnTo>
                  <a:lnTo>
                    <a:pt x="187329" y="140486"/>
                  </a:lnTo>
                  <a:lnTo>
                    <a:pt x="180211" y="95905"/>
                  </a:lnTo>
                  <a:lnTo>
                    <a:pt x="160354" y="57318"/>
                  </a:lnTo>
                  <a:lnTo>
                    <a:pt x="130007" y="26973"/>
                  </a:lnTo>
                  <a:lnTo>
                    <a:pt x="91416" y="7118"/>
                  </a:lnTo>
                  <a:lnTo>
                    <a:pt x="46831" y="0"/>
                  </a:lnTo>
                  <a:close/>
                </a:path>
                <a:path w="1155700" h="1061720">
                  <a:moveTo>
                    <a:pt x="421486" y="593167"/>
                  </a:moveTo>
                  <a:lnTo>
                    <a:pt x="359044" y="593167"/>
                  </a:lnTo>
                  <a:lnTo>
                    <a:pt x="359044" y="725849"/>
                  </a:lnTo>
                  <a:lnTo>
                    <a:pt x="187329" y="741459"/>
                  </a:lnTo>
                  <a:lnTo>
                    <a:pt x="1155177" y="741459"/>
                  </a:lnTo>
                  <a:lnTo>
                    <a:pt x="1155177" y="721166"/>
                  </a:lnTo>
                  <a:lnTo>
                    <a:pt x="421486" y="721166"/>
                  </a:lnTo>
                  <a:lnTo>
                    <a:pt x="421486" y="593167"/>
                  </a:lnTo>
                  <a:close/>
                </a:path>
                <a:path w="1155700" h="1061720">
                  <a:moveTo>
                    <a:pt x="655643" y="593167"/>
                  </a:moveTo>
                  <a:lnTo>
                    <a:pt x="593201" y="593167"/>
                  </a:lnTo>
                  <a:lnTo>
                    <a:pt x="593201" y="705556"/>
                  </a:lnTo>
                  <a:lnTo>
                    <a:pt x="421486" y="721166"/>
                  </a:lnTo>
                  <a:lnTo>
                    <a:pt x="1155177" y="721166"/>
                  </a:lnTo>
                  <a:lnTo>
                    <a:pt x="1155177" y="699312"/>
                  </a:lnTo>
                  <a:lnTo>
                    <a:pt x="655643" y="699312"/>
                  </a:lnTo>
                  <a:lnTo>
                    <a:pt x="655643" y="593167"/>
                  </a:lnTo>
                  <a:close/>
                </a:path>
                <a:path w="1155700" h="1061720">
                  <a:moveTo>
                    <a:pt x="889799" y="593167"/>
                  </a:moveTo>
                  <a:lnTo>
                    <a:pt x="827358" y="593167"/>
                  </a:lnTo>
                  <a:lnTo>
                    <a:pt x="827358" y="683703"/>
                  </a:lnTo>
                  <a:lnTo>
                    <a:pt x="655643" y="699312"/>
                  </a:lnTo>
                  <a:lnTo>
                    <a:pt x="1155177" y="699312"/>
                  </a:lnTo>
                  <a:lnTo>
                    <a:pt x="1155177" y="679020"/>
                  </a:lnTo>
                  <a:lnTo>
                    <a:pt x="889800" y="679020"/>
                  </a:lnTo>
                  <a:lnTo>
                    <a:pt x="889799" y="593167"/>
                  </a:lnTo>
                  <a:close/>
                </a:path>
                <a:path w="1155700" h="1061720">
                  <a:moveTo>
                    <a:pt x="1155177" y="593167"/>
                  </a:moveTo>
                  <a:lnTo>
                    <a:pt x="1061514" y="593167"/>
                  </a:lnTo>
                  <a:lnTo>
                    <a:pt x="1061514" y="663410"/>
                  </a:lnTo>
                  <a:lnTo>
                    <a:pt x="889800" y="679020"/>
                  </a:lnTo>
                  <a:lnTo>
                    <a:pt x="1155177" y="679020"/>
                  </a:lnTo>
                  <a:lnTo>
                    <a:pt x="1155177" y="593167"/>
                  </a:lnTo>
                  <a:close/>
                </a:path>
                <a:path w="1155700" h="1061720">
                  <a:moveTo>
                    <a:pt x="421486" y="421460"/>
                  </a:moveTo>
                  <a:lnTo>
                    <a:pt x="359044" y="421460"/>
                  </a:lnTo>
                  <a:lnTo>
                    <a:pt x="359044" y="530728"/>
                  </a:lnTo>
                  <a:lnTo>
                    <a:pt x="421486" y="530728"/>
                  </a:lnTo>
                  <a:lnTo>
                    <a:pt x="421486" y="421460"/>
                  </a:lnTo>
                  <a:close/>
                </a:path>
                <a:path w="1155700" h="1061720">
                  <a:moveTo>
                    <a:pt x="655643" y="421460"/>
                  </a:moveTo>
                  <a:lnTo>
                    <a:pt x="593201" y="421460"/>
                  </a:lnTo>
                  <a:lnTo>
                    <a:pt x="593201" y="530728"/>
                  </a:lnTo>
                  <a:lnTo>
                    <a:pt x="655643" y="530728"/>
                  </a:lnTo>
                  <a:lnTo>
                    <a:pt x="655643" y="421460"/>
                  </a:lnTo>
                  <a:close/>
                </a:path>
                <a:path w="1155700" h="1061720">
                  <a:moveTo>
                    <a:pt x="889799" y="421460"/>
                  </a:moveTo>
                  <a:lnTo>
                    <a:pt x="827358" y="421460"/>
                  </a:lnTo>
                  <a:lnTo>
                    <a:pt x="827358" y="530728"/>
                  </a:lnTo>
                  <a:lnTo>
                    <a:pt x="889799" y="530728"/>
                  </a:lnTo>
                  <a:lnTo>
                    <a:pt x="889799" y="421460"/>
                  </a:lnTo>
                  <a:close/>
                </a:path>
                <a:path w="1155700" h="1061720">
                  <a:moveTo>
                    <a:pt x="1155177" y="421460"/>
                  </a:moveTo>
                  <a:lnTo>
                    <a:pt x="1061514" y="421460"/>
                  </a:lnTo>
                  <a:lnTo>
                    <a:pt x="1061514" y="530728"/>
                  </a:lnTo>
                  <a:lnTo>
                    <a:pt x="1155177" y="530728"/>
                  </a:lnTo>
                  <a:lnTo>
                    <a:pt x="1155177" y="421460"/>
                  </a:lnTo>
                  <a:close/>
                </a:path>
                <a:path w="1155700" h="1061720">
                  <a:moveTo>
                    <a:pt x="421486" y="249754"/>
                  </a:moveTo>
                  <a:lnTo>
                    <a:pt x="359044" y="249754"/>
                  </a:lnTo>
                  <a:lnTo>
                    <a:pt x="359044" y="359022"/>
                  </a:lnTo>
                  <a:lnTo>
                    <a:pt x="421486" y="359022"/>
                  </a:lnTo>
                  <a:lnTo>
                    <a:pt x="421486" y="249754"/>
                  </a:lnTo>
                  <a:close/>
                </a:path>
                <a:path w="1155700" h="1061720">
                  <a:moveTo>
                    <a:pt x="655643" y="249754"/>
                  </a:moveTo>
                  <a:lnTo>
                    <a:pt x="593201" y="249754"/>
                  </a:lnTo>
                  <a:lnTo>
                    <a:pt x="593201" y="359022"/>
                  </a:lnTo>
                  <a:lnTo>
                    <a:pt x="655643" y="359022"/>
                  </a:lnTo>
                  <a:lnTo>
                    <a:pt x="655643" y="249754"/>
                  </a:lnTo>
                  <a:close/>
                </a:path>
                <a:path w="1155700" h="1061720">
                  <a:moveTo>
                    <a:pt x="889799" y="249754"/>
                  </a:moveTo>
                  <a:lnTo>
                    <a:pt x="827358" y="249754"/>
                  </a:lnTo>
                  <a:lnTo>
                    <a:pt x="827358" y="359022"/>
                  </a:lnTo>
                  <a:lnTo>
                    <a:pt x="889799" y="359022"/>
                  </a:lnTo>
                  <a:lnTo>
                    <a:pt x="889799" y="249754"/>
                  </a:lnTo>
                  <a:close/>
                </a:path>
                <a:path w="1155700" h="1061720">
                  <a:moveTo>
                    <a:pt x="1155177" y="249754"/>
                  </a:moveTo>
                  <a:lnTo>
                    <a:pt x="1061514" y="249754"/>
                  </a:lnTo>
                  <a:lnTo>
                    <a:pt x="1061514" y="359022"/>
                  </a:lnTo>
                  <a:lnTo>
                    <a:pt x="1155177" y="359022"/>
                  </a:lnTo>
                  <a:lnTo>
                    <a:pt x="1155177" y="249754"/>
                  </a:lnTo>
                  <a:close/>
                </a:path>
              </a:pathLst>
            </a:custGeom>
            <a:solidFill>
              <a:srgbClr val="FFCE4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25473" y="3390219"/>
              <a:ext cx="187325" cy="18731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412332" y="3390219"/>
              <a:ext cx="187325" cy="187318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386586" y="3840543"/>
            <a:ext cx="4251960" cy="1734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841375">
              <a:lnSpc>
                <a:spcPct val="100000"/>
              </a:lnSpc>
              <a:spcBef>
                <a:spcPts val="125"/>
              </a:spcBef>
            </a:pPr>
            <a:r>
              <a:rPr sz="2000" b="1" dirty="0">
                <a:solidFill>
                  <a:srgbClr val="FFFFFF"/>
                </a:solidFill>
                <a:latin typeface="Verdana"/>
                <a:cs typeface="Verdana"/>
              </a:rPr>
              <a:t>Uddannelseshjælp</a:t>
            </a:r>
            <a:r>
              <a:rPr sz="2000" b="1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b="1" spc="-20" dirty="0">
                <a:solidFill>
                  <a:srgbClr val="FFFFFF"/>
                </a:solidFill>
                <a:latin typeface="Verdana"/>
                <a:cs typeface="Verdana"/>
              </a:rPr>
              <a:t>(ung </a:t>
            </a:r>
            <a:r>
              <a:rPr sz="2000" b="1" spc="-10" dirty="0">
                <a:solidFill>
                  <a:srgbClr val="FFFFFF"/>
                </a:solidFill>
                <a:latin typeface="Verdana"/>
                <a:cs typeface="Verdana"/>
              </a:rPr>
              <a:t>udeboende)</a:t>
            </a:r>
            <a:endParaRPr sz="2000">
              <a:latin typeface="Verdana"/>
              <a:cs typeface="Verdana"/>
            </a:endParaRPr>
          </a:p>
          <a:p>
            <a:pPr marL="12700" marR="5080">
              <a:lnSpc>
                <a:spcPct val="100000"/>
              </a:lnSpc>
              <a:spcBef>
                <a:spcPts val="820"/>
              </a:spcBef>
            </a:pP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Du</a:t>
            </a:r>
            <a:r>
              <a:rPr sz="1500" spc="-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skal</a:t>
            </a:r>
            <a:r>
              <a:rPr sz="1500" spc="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arbejde</a:t>
            </a:r>
            <a:r>
              <a:rPr sz="1500" spc="-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ca.</a:t>
            </a:r>
            <a:r>
              <a:rPr sz="1500" spc="-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b="1" dirty="0">
                <a:solidFill>
                  <a:srgbClr val="FFFFFF"/>
                </a:solidFill>
                <a:latin typeface="Verdana"/>
                <a:cs typeface="Verdana"/>
              </a:rPr>
              <a:t>60</a:t>
            </a:r>
            <a:r>
              <a:rPr sz="1500" b="1" spc="-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b="1" dirty="0">
                <a:solidFill>
                  <a:srgbClr val="FFFFFF"/>
                </a:solidFill>
                <a:latin typeface="Verdana"/>
                <a:cs typeface="Verdana"/>
              </a:rPr>
              <a:t>timer</a:t>
            </a:r>
            <a:r>
              <a:rPr sz="1500" b="1" spc="-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om</a:t>
            </a:r>
            <a:r>
              <a:rPr sz="1500" spc="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Verdana"/>
                <a:cs typeface="Verdana"/>
              </a:rPr>
              <a:t>måneden,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hvilket</a:t>
            </a:r>
            <a:r>
              <a:rPr sz="1500" spc="-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svarer</a:t>
            </a:r>
            <a:r>
              <a:rPr sz="15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25" dirty="0">
                <a:solidFill>
                  <a:srgbClr val="FFFFFF"/>
                </a:solidFill>
                <a:latin typeface="Verdana"/>
                <a:cs typeface="Verdana"/>
              </a:rPr>
              <a:t>til</a:t>
            </a:r>
            <a:endParaRPr sz="1500">
              <a:latin typeface="Verdana"/>
              <a:cs typeface="Verdana"/>
            </a:endParaRPr>
          </a:p>
          <a:p>
            <a:pPr marL="126364" indent="-113664">
              <a:lnSpc>
                <a:spcPct val="100000"/>
              </a:lnSpc>
              <a:spcBef>
                <a:spcPts val="530"/>
              </a:spcBef>
              <a:buSzPct val="93333"/>
              <a:buChar char="•"/>
              <a:tabLst>
                <a:tab pos="126364" algn="l"/>
              </a:tabLst>
            </a:pP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14</a:t>
            </a:r>
            <a:r>
              <a:rPr sz="150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timer</a:t>
            </a:r>
            <a:r>
              <a:rPr sz="1500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om</a:t>
            </a:r>
            <a:r>
              <a:rPr sz="1500" spc="-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ugen</a:t>
            </a:r>
            <a:r>
              <a:rPr sz="1500" spc="-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20" dirty="0">
                <a:solidFill>
                  <a:srgbClr val="FFFFFF"/>
                </a:solidFill>
                <a:latin typeface="Verdana"/>
                <a:cs typeface="Verdana"/>
              </a:rPr>
              <a:t>ELLER</a:t>
            </a:r>
            <a:endParaRPr sz="1500">
              <a:latin typeface="Verdana"/>
              <a:cs typeface="Verdana"/>
            </a:endParaRPr>
          </a:p>
          <a:p>
            <a:pPr marL="126364" indent="-113664">
              <a:lnSpc>
                <a:spcPct val="100000"/>
              </a:lnSpc>
              <a:spcBef>
                <a:spcPts val="75"/>
              </a:spcBef>
              <a:buSzPct val="93333"/>
              <a:buChar char="•"/>
              <a:tabLst>
                <a:tab pos="126364" algn="l"/>
              </a:tabLst>
            </a:pP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2</a:t>
            </a:r>
            <a:r>
              <a:rPr sz="1500" spc="-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dage</a:t>
            </a:r>
            <a:r>
              <a:rPr sz="1500" spc="-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om</a:t>
            </a:r>
            <a:r>
              <a:rPr sz="1500" spc="-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20" dirty="0">
                <a:solidFill>
                  <a:srgbClr val="FFFFFF"/>
                </a:solidFill>
                <a:latin typeface="Verdana"/>
                <a:cs typeface="Verdana"/>
              </a:rPr>
              <a:t>ugen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613995" y="2359990"/>
            <a:ext cx="1241425" cy="1123950"/>
          </a:xfrm>
          <a:custGeom>
            <a:avLst/>
            <a:gdLst/>
            <a:ahLst/>
            <a:cxnLst/>
            <a:rect l="l" t="t" r="r" b="b"/>
            <a:pathLst>
              <a:path w="1241425" h="1123950">
                <a:moveTo>
                  <a:pt x="465378" y="374624"/>
                </a:moveTo>
                <a:lnTo>
                  <a:pt x="310261" y="374624"/>
                </a:lnTo>
                <a:lnTo>
                  <a:pt x="310261" y="437070"/>
                </a:lnTo>
                <a:lnTo>
                  <a:pt x="465378" y="437070"/>
                </a:lnTo>
                <a:lnTo>
                  <a:pt x="465378" y="374624"/>
                </a:lnTo>
                <a:close/>
              </a:path>
              <a:path w="1241425" h="1123950">
                <a:moveTo>
                  <a:pt x="465378" y="249758"/>
                </a:moveTo>
                <a:lnTo>
                  <a:pt x="310261" y="249758"/>
                </a:lnTo>
                <a:lnTo>
                  <a:pt x="310261" y="312191"/>
                </a:lnTo>
                <a:lnTo>
                  <a:pt x="465378" y="312191"/>
                </a:lnTo>
                <a:lnTo>
                  <a:pt x="465378" y="249758"/>
                </a:lnTo>
                <a:close/>
              </a:path>
              <a:path w="1241425" h="1123950">
                <a:moveTo>
                  <a:pt x="465378" y="124879"/>
                </a:moveTo>
                <a:lnTo>
                  <a:pt x="310261" y="124879"/>
                </a:lnTo>
                <a:lnTo>
                  <a:pt x="310261" y="187312"/>
                </a:lnTo>
                <a:lnTo>
                  <a:pt x="465378" y="187312"/>
                </a:lnTo>
                <a:lnTo>
                  <a:pt x="465378" y="124879"/>
                </a:lnTo>
                <a:close/>
              </a:path>
              <a:path w="1241425" h="1123950">
                <a:moveTo>
                  <a:pt x="1241005" y="905357"/>
                </a:moveTo>
                <a:lnTo>
                  <a:pt x="667042" y="905357"/>
                </a:lnTo>
                <a:lnTo>
                  <a:pt x="667042" y="1014628"/>
                </a:lnTo>
                <a:lnTo>
                  <a:pt x="663486" y="1033132"/>
                </a:lnTo>
                <a:lnTo>
                  <a:pt x="653669" y="1047991"/>
                </a:lnTo>
                <a:lnTo>
                  <a:pt x="638898" y="1057871"/>
                </a:lnTo>
                <a:lnTo>
                  <a:pt x="620509" y="1061453"/>
                </a:lnTo>
                <a:lnTo>
                  <a:pt x="602107" y="1057871"/>
                </a:lnTo>
                <a:lnTo>
                  <a:pt x="587349" y="1047991"/>
                </a:lnTo>
                <a:lnTo>
                  <a:pt x="577532" y="1033132"/>
                </a:lnTo>
                <a:lnTo>
                  <a:pt x="573963" y="1014628"/>
                </a:lnTo>
                <a:lnTo>
                  <a:pt x="577532" y="996111"/>
                </a:lnTo>
                <a:lnTo>
                  <a:pt x="587349" y="981265"/>
                </a:lnTo>
                <a:lnTo>
                  <a:pt x="602107" y="971384"/>
                </a:lnTo>
                <a:lnTo>
                  <a:pt x="620509" y="967790"/>
                </a:lnTo>
                <a:lnTo>
                  <a:pt x="638898" y="971384"/>
                </a:lnTo>
                <a:lnTo>
                  <a:pt x="653669" y="981265"/>
                </a:lnTo>
                <a:lnTo>
                  <a:pt x="663486" y="996111"/>
                </a:lnTo>
                <a:lnTo>
                  <a:pt x="667042" y="1014628"/>
                </a:lnTo>
                <a:lnTo>
                  <a:pt x="667042" y="905357"/>
                </a:lnTo>
                <a:lnTo>
                  <a:pt x="0" y="905357"/>
                </a:lnTo>
                <a:lnTo>
                  <a:pt x="0" y="1123899"/>
                </a:lnTo>
                <a:lnTo>
                  <a:pt x="1241005" y="1123899"/>
                </a:lnTo>
                <a:lnTo>
                  <a:pt x="1241005" y="1061453"/>
                </a:lnTo>
                <a:lnTo>
                  <a:pt x="1241005" y="967790"/>
                </a:lnTo>
                <a:lnTo>
                  <a:pt x="1241005" y="905357"/>
                </a:lnTo>
                <a:close/>
              </a:path>
              <a:path w="1241425" h="1123950">
                <a:moveTo>
                  <a:pt x="1241005" y="718045"/>
                </a:moveTo>
                <a:lnTo>
                  <a:pt x="1147927" y="499503"/>
                </a:lnTo>
                <a:lnTo>
                  <a:pt x="1147927" y="343408"/>
                </a:lnTo>
                <a:lnTo>
                  <a:pt x="1147927" y="312191"/>
                </a:lnTo>
                <a:lnTo>
                  <a:pt x="1143038" y="287947"/>
                </a:lnTo>
                <a:lnTo>
                  <a:pt x="1129703" y="268097"/>
                </a:lnTo>
                <a:lnTo>
                  <a:pt x="1109967" y="254673"/>
                </a:lnTo>
                <a:lnTo>
                  <a:pt x="1085875" y="249758"/>
                </a:lnTo>
                <a:lnTo>
                  <a:pt x="1054849" y="249758"/>
                </a:lnTo>
                <a:lnTo>
                  <a:pt x="1054849" y="343408"/>
                </a:lnTo>
                <a:lnTo>
                  <a:pt x="1054849" y="499503"/>
                </a:lnTo>
                <a:lnTo>
                  <a:pt x="682561" y="499503"/>
                </a:lnTo>
                <a:lnTo>
                  <a:pt x="682561" y="343408"/>
                </a:lnTo>
                <a:lnTo>
                  <a:pt x="1054849" y="343408"/>
                </a:lnTo>
                <a:lnTo>
                  <a:pt x="1054849" y="249758"/>
                </a:lnTo>
                <a:lnTo>
                  <a:pt x="589483" y="249758"/>
                </a:lnTo>
                <a:lnTo>
                  <a:pt x="589483" y="62433"/>
                </a:lnTo>
                <a:lnTo>
                  <a:pt x="589483" y="31216"/>
                </a:lnTo>
                <a:lnTo>
                  <a:pt x="587032" y="19100"/>
                </a:lnTo>
                <a:lnTo>
                  <a:pt x="580364" y="9169"/>
                </a:lnTo>
                <a:lnTo>
                  <a:pt x="570496" y="2463"/>
                </a:lnTo>
                <a:lnTo>
                  <a:pt x="558457" y="0"/>
                </a:lnTo>
                <a:lnTo>
                  <a:pt x="527431" y="0"/>
                </a:lnTo>
                <a:lnTo>
                  <a:pt x="527431" y="62433"/>
                </a:lnTo>
                <a:lnTo>
                  <a:pt x="527431" y="499503"/>
                </a:lnTo>
                <a:lnTo>
                  <a:pt x="248208" y="499503"/>
                </a:lnTo>
                <a:lnTo>
                  <a:pt x="248208" y="62433"/>
                </a:lnTo>
                <a:lnTo>
                  <a:pt x="527431" y="62433"/>
                </a:lnTo>
                <a:lnTo>
                  <a:pt x="527431" y="0"/>
                </a:lnTo>
                <a:lnTo>
                  <a:pt x="217182" y="0"/>
                </a:lnTo>
                <a:lnTo>
                  <a:pt x="205130" y="2463"/>
                </a:lnTo>
                <a:lnTo>
                  <a:pt x="195275" y="9169"/>
                </a:lnTo>
                <a:lnTo>
                  <a:pt x="188607" y="19100"/>
                </a:lnTo>
                <a:lnTo>
                  <a:pt x="186156" y="31216"/>
                </a:lnTo>
                <a:lnTo>
                  <a:pt x="186156" y="249758"/>
                </a:lnTo>
                <a:lnTo>
                  <a:pt x="155130" y="249758"/>
                </a:lnTo>
                <a:lnTo>
                  <a:pt x="131038" y="254673"/>
                </a:lnTo>
                <a:lnTo>
                  <a:pt x="111315" y="268097"/>
                </a:lnTo>
                <a:lnTo>
                  <a:pt x="97980" y="287947"/>
                </a:lnTo>
                <a:lnTo>
                  <a:pt x="93078" y="312191"/>
                </a:lnTo>
                <a:lnTo>
                  <a:pt x="93078" y="499503"/>
                </a:lnTo>
                <a:lnTo>
                  <a:pt x="0" y="718045"/>
                </a:lnTo>
                <a:lnTo>
                  <a:pt x="0" y="842924"/>
                </a:lnTo>
                <a:lnTo>
                  <a:pt x="1241005" y="842924"/>
                </a:lnTo>
                <a:lnTo>
                  <a:pt x="1241005" y="718045"/>
                </a:lnTo>
                <a:close/>
              </a:path>
            </a:pathLst>
          </a:custGeom>
          <a:solidFill>
            <a:srgbClr val="FFCE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466204" y="3840543"/>
            <a:ext cx="196977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 dirty="0">
                <a:solidFill>
                  <a:srgbClr val="FFFFFF"/>
                </a:solidFill>
                <a:latin typeface="Verdana"/>
                <a:cs typeface="Verdana"/>
              </a:rPr>
              <a:t>Kontanthjælp</a:t>
            </a:r>
            <a:endParaRPr sz="2000">
              <a:latin typeface="Verdana"/>
              <a:cs typeface="Verdana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1</a:t>
            </a:fld>
            <a:endParaRPr spc="-50" dirty="0"/>
          </a:p>
        </p:txBody>
      </p:sp>
      <p:sp>
        <p:nvSpPr>
          <p:cNvPr id="12" name="object 12"/>
          <p:cNvSpPr txBox="1"/>
          <p:nvPr/>
        </p:nvSpPr>
        <p:spPr>
          <a:xfrm>
            <a:off x="6466204" y="4557077"/>
            <a:ext cx="4255135" cy="10179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Du</a:t>
            </a:r>
            <a:r>
              <a:rPr sz="1500" spc="-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skal</a:t>
            </a:r>
            <a:r>
              <a:rPr sz="1500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arbejde</a:t>
            </a:r>
            <a:r>
              <a:rPr sz="1500" spc="-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ca.</a:t>
            </a:r>
            <a:r>
              <a:rPr sz="15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b="1" dirty="0">
                <a:solidFill>
                  <a:srgbClr val="FFFFFF"/>
                </a:solidFill>
                <a:latin typeface="Verdana"/>
                <a:cs typeface="Verdana"/>
              </a:rPr>
              <a:t>90</a:t>
            </a:r>
            <a:r>
              <a:rPr sz="1500" b="1" spc="-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b="1" dirty="0">
                <a:solidFill>
                  <a:srgbClr val="FFFFFF"/>
                </a:solidFill>
                <a:latin typeface="Verdana"/>
                <a:cs typeface="Verdana"/>
              </a:rPr>
              <a:t>timer</a:t>
            </a:r>
            <a:r>
              <a:rPr sz="1500" b="1" spc="-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om</a:t>
            </a:r>
            <a:r>
              <a:rPr sz="1500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Verdana"/>
                <a:cs typeface="Verdana"/>
              </a:rPr>
              <a:t>måneden,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hvilket</a:t>
            </a:r>
            <a:r>
              <a:rPr sz="1500" spc="-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svarer</a:t>
            </a:r>
            <a:r>
              <a:rPr sz="15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25" dirty="0">
                <a:solidFill>
                  <a:srgbClr val="FFFFFF"/>
                </a:solidFill>
                <a:latin typeface="Verdana"/>
                <a:cs typeface="Verdana"/>
              </a:rPr>
              <a:t>til</a:t>
            </a:r>
            <a:endParaRPr sz="1500">
              <a:latin typeface="Verdana"/>
              <a:cs typeface="Verdana"/>
            </a:endParaRPr>
          </a:p>
          <a:p>
            <a:pPr marL="126364" indent="-113664">
              <a:lnSpc>
                <a:spcPct val="100000"/>
              </a:lnSpc>
              <a:spcBef>
                <a:spcPts val="530"/>
              </a:spcBef>
              <a:buSzPct val="93333"/>
              <a:buChar char="•"/>
              <a:tabLst>
                <a:tab pos="126364" algn="l"/>
              </a:tabLst>
            </a:pP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22</a:t>
            </a:r>
            <a:r>
              <a:rPr sz="1500" spc="-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timer</a:t>
            </a:r>
            <a:r>
              <a:rPr sz="1500" spc="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80" dirty="0">
                <a:solidFill>
                  <a:srgbClr val="FFFFFF"/>
                </a:solidFill>
                <a:latin typeface="Verdana"/>
                <a:cs typeface="Verdana"/>
              </a:rPr>
              <a:t>pr.</a:t>
            </a:r>
            <a:r>
              <a:rPr sz="1500" spc="-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uge</a:t>
            </a:r>
            <a:r>
              <a:rPr sz="1500" spc="-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20" dirty="0">
                <a:solidFill>
                  <a:srgbClr val="FFFFFF"/>
                </a:solidFill>
                <a:latin typeface="Verdana"/>
                <a:cs typeface="Verdana"/>
              </a:rPr>
              <a:t>ELLER</a:t>
            </a:r>
            <a:endParaRPr sz="1500">
              <a:latin typeface="Verdana"/>
              <a:cs typeface="Verdana"/>
            </a:endParaRPr>
          </a:p>
          <a:p>
            <a:pPr marL="126364" indent="-113664">
              <a:lnSpc>
                <a:spcPct val="100000"/>
              </a:lnSpc>
              <a:spcBef>
                <a:spcPts val="80"/>
              </a:spcBef>
              <a:buSzPct val="93333"/>
              <a:buChar char="•"/>
              <a:tabLst>
                <a:tab pos="126364" algn="l"/>
              </a:tabLst>
            </a:pP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3</a:t>
            </a:r>
            <a:r>
              <a:rPr sz="1500" spc="-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dage</a:t>
            </a:r>
            <a:r>
              <a:rPr sz="1500" spc="-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FFFFFF"/>
                </a:solidFill>
                <a:latin typeface="Verdana"/>
                <a:cs typeface="Verdana"/>
              </a:rPr>
              <a:t>om</a:t>
            </a:r>
            <a:r>
              <a:rPr sz="1500" spc="-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00" spc="-20" dirty="0">
                <a:solidFill>
                  <a:srgbClr val="FFFFFF"/>
                </a:solidFill>
                <a:latin typeface="Verdana"/>
                <a:cs typeface="Verdana"/>
              </a:rPr>
              <a:t>ugen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07541" y="5974079"/>
            <a:ext cx="5869305" cy="2436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10" dirty="0">
                <a:solidFill>
                  <a:srgbClr val="92D050"/>
                </a:solidFill>
                <a:latin typeface="Verdana"/>
                <a:cs typeface="Verdana"/>
              </a:rPr>
              <a:t>Mindstelønnen</a:t>
            </a:r>
            <a:r>
              <a:rPr sz="1500" spc="-100" dirty="0">
                <a:solidFill>
                  <a:srgbClr val="92D050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92D050"/>
                </a:solidFill>
                <a:latin typeface="Verdana"/>
                <a:cs typeface="Verdana"/>
              </a:rPr>
              <a:t>for</a:t>
            </a:r>
            <a:r>
              <a:rPr sz="1500" spc="-20" dirty="0">
                <a:solidFill>
                  <a:srgbClr val="92D050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92D050"/>
                </a:solidFill>
                <a:latin typeface="Verdana"/>
                <a:cs typeface="Verdana"/>
              </a:rPr>
              <a:t>ufaglært</a:t>
            </a:r>
            <a:r>
              <a:rPr sz="1500" spc="-45" dirty="0">
                <a:solidFill>
                  <a:srgbClr val="92D050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92D050"/>
                </a:solidFill>
                <a:latin typeface="Verdana"/>
                <a:cs typeface="Verdana"/>
              </a:rPr>
              <a:t>butiksassistent</a:t>
            </a:r>
            <a:r>
              <a:rPr sz="1500" spc="-45" dirty="0">
                <a:solidFill>
                  <a:srgbClr val="92D050"/>
                </a:solidFill>
                <a:latin typeface="Verdana"/>
                <a:cs typeface="Verdana"/>
              </a:rPr>
              <a:t> kr.</a:t>
            </a:r>
            <a:r>
              <a:rPr sz="1500" spc="-70" dirty="0">
                <a:solidFill>
                  <a:srgbClr val="92D050"/>
                </a:solidFill>
                <a:latin typeface="Verdana"/>
                <a:cs typeface="Verdana"/>
              </a:rPr>
              <a:t> </a:t>
            </a:r>
            <a:r>
              <a:rPr sz="1500" dirty="0">
                <a:solidFill>
                  <a:srgbClr val="92D050"/>
                </a:solidFill>
                <a:latin typeface="Verdana"/>
                <a:cs typeface="Verdana"/>
              </a:rPr>
              <a:t>13</a:t>
            </a:r>
            <a:r>
              <a:rPr lang="da-DK" sz="1500" dirty="0">
                <a:solidFill>
                  <a:srgbClr val="92D050"/>
                </a:solidFill>
                <a:latin typeface="Verdana"/>
                <a:cs typeface="Verdana"/>
              </a:rPr>
              <a:t>9</a:t>
            </a:r>
            <a:r>
              <a:rPr sz="1500" dirty="0">
                <a:solidFill>
                  <a:srgbClr val="92D050"/>
                </a:solidFill>
                <a:latin typeface="Verdana"/>
                <a:cs typeface="Verdana"/>
              </a:rPr>
              <a:t>,9</a:t>
            </a:r>
            <a:r>
              <a:rPr lang="da-DK" sz="1500" dirty="0">
                <a:solidFill>
                  <a:srgbClr val="92D050"/>
                </a:solidFill>
                <a:latin typeface="Verdana"/>
                <a:cs typeface="Verdana"/>
              </a:rPr>
              <a:t>0</a:t>
            </a:r>
            <a:r>
              <a:rPr sz="1500" spc="-30" dirty="0">
                <a:solidFill>
                  <a:srgbClr val="92D050"/>
                </a:solidFill>
                <a:latin typeface="Verdana"/>
                <a:cs typeface="Verdana"/>
              </a:rPr>
              <a:t> </a:t>
            </a:r>
            <a:r>
              <a:rPr sz="1500" spc="-10" dirty="0">
                <a:solidFill>
                  <a:srgbClr val="92D050"/>
                </a:solidFill>
                <a:latin typeface="Verdana"/>
                <a:cs typeface="Verdana"/>
              </a:rPr>
              <a:t>(202</a:t>
            </a:r>
            <a:r>
              <a:rPr lang="da-DK" sz="1500" spc="-10" dirty="0">
                <a:solidFill>
                  <a:srgbClr val="92D050"/>
                </a:solidFill>
                <a:latin typeface="Verdana"/>
                <a:cs typeface="Verdana"/>
              </a:rPr>
              <a:t>5</a:t>
            </a:r>
            <a:r>
              <a:rPr sz="1500" spc="-10" dirty="0">
                <a:solidFill>
                  <a:srgbClr val="92D050"/>
                </a:solidFill>
                <a:latin typeface="Verdana"/>
                <a:cs typeface="Verdana"/>
              </a:rPr>
              <a:t>)</a:t>
            </a:r>
            <a:endParaRPr sz="1500" dirty="0">
              <a:latin typeface="Verdana"/>
              <a:cs typeface="Verdana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290066" y="705548"/>
            <a:ext cx="8486140" cy="6400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FFFFFF"/>
                </a:solidFill>
              </a:rPr>
              <a:t>Hvor</a:t>
            </a:r>
            <a:r>
              <a:rPr sz="2000" spc="-15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lidt</a:t>
            </a:r>
            <a:r>
              <a:rPr sz="2000" spc="-75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skal du arbejde,</a:t>
            </a:r>
            <a:r>
              <a:rPr sz="2000" spc="-35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som</a:t>
            </a:r>
            <a:r>
              <a:rPr sz="2000" spc="-90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ufaglært</a:t>
            </a:r>
            <a:r>
              <a:rPr sz="2000" spc="-75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butiksassistent,</a:t>
            </a:r>
            <a:r>
              <a:rPr sz="2000" spc="-40" dirty="0">
                <a:solidFill>
                  <a:srgbClr val="FFFFFF"/>
                </a:solidFill>
              </a:rPr>
              <a:t> </a:t>
            </a:r>
            <a:r>
              <a:rPr sz="2000" spc="-25" dirty="0">
                <a:solidFill>
                  <a:srgbClr val="FFFFFF"/>
                </a:solidFill>
              </a:rPr>
              <a:t>for </a:t>
            </a:r>
            <a:r>
              <a:rPr sz="2000" dirty="0">
                <a:solidFill>
                  <a:srgbClr val="FFFFFF"/>
                </a:solidFill>
              </a:rPr>
              <a:t>at</a:t>
            </a:r>
            <a:r>
              <a:rPr sz="2000" spc="-55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tjene</a:t>
            </a:r>
            <a:r>
              <a:rPr sz="2000" spc="-25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flere</a:t>
            </a:r>
            <a:r>
              <a:rPr sz="2000" spc="-20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penge</a:t>
            </a:r>
            <a:r>
              <a:rPr sz="2000" spc="-20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end</a:t>
            </a:r>
            <a:r>
              <a:rPr sz="2000" spc="-20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uddannelses-</a:t>
            </a:r>
            <a:r>
              <a:rPr sz="2000" spc="-20" dirty="0">
                <a:solidFill>
                  <a:srgbClr val="FFFFFF"/>
                </a:solidFill>
              </a:rPr>
              <a:t> </a:t>
            </a:r>
            <a:r>
              <a:rPr sz="2000" dirty="0">
                <a:solidFill>
                  <a:srgbClr val="FFFFFF"/>
                </a:solidFill>
              </a:rPr>
              <a:t>eller</a:t>
            </a:r>
            <a:r>
              <a:rPr sz="2000" spc="-60" dirty="0">
                <a:solidFill>
                  <a:srgbClr val="FFFFFF"/>
                </a:solidFill>
              </a:rPr>
              <a:t> </a:t>
            </a:r>
            <a:r>
              <a:rPr sz="2000" spc="-10" dirty="0">
                <a:solidFill>
                  <a:srgbClr val="FFFFFF"/>
                </a:solidFill>
              </a:rPr>
              <a:t>kontanthjælp</a:t>
            </a:r>
            <a:r>
              <a:rPr sz="1800" spc="-10" dirty="0">
                <a:solidFill>
                  <a:srgbClr val="FFFFFF"/>
                </a:solidFill>
              </a:rPr>
              <a:t>?</a:t>
            </a:r>
            <a:endParaRPr sz="1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340610">
              <a:lnSpc>
                <a:spcPct val="100000"/>
              </a:lnSpc>
              <a:spcBef>
                <a:spcPts val="110"/>
              </a:spcBef>
            </a:pPr>
            <a:r>
              <a:rPr sz="6600" dirty="0" err="1"/>
              <a:t>Satser</a:t>
            </a:r>
            <a:r>
              <a:rPr sz="6600" spc="-75" dirty="0"/>
              <a:t> </a:t>
            </a:r>
            <a:r>
              <a:rPr sz="6600" spc="-20" dirty="0"/>
              <a:t>202</a:t>
            </a:r>
            <a:r>
              <a:rPr lang="da-DK" sz="6600" spc="-20" dirty="0"/>
              <a:t>5</a:t>
            </a:r>
            <a:endParaRPr sz="6600" dirty="0"/>
          </a:p>
        </p:txBody>
      </p:sp>
      <p:grpSp>
        <p:nvGrpSpPr>
          <p:cNvPr id="3" name="object 3"/>
          <p:cNvGrpSpPr/>
          <p:nvPr/>
        </p:nvGrpSpPr>
        <p:grpSpPr>
          <a:xfrm>
            <a:off x="3789108" y="1699148"/>
            <a:ext cx="4614545" cy="98425"/>
            <a:chOff x="3789108" y="1699148"/>
            <a:chExt cx="4614545" cy="98425"/>
          </a:xfrm>
        </p:grpSpPr>
        <p:sp>
          <p:nvSpPr>
            <p:cNvPr id="4" name="object 4"/>
            <p:cNvSpPr/>
            <p:nvPr/>
          </p:nvSpPr>
          <p:spPr>
            <a:xfrm>
              <a:off x="3809492" y="1719208"/>
              <a:ext cx="4572635" cy="50165"/>
            </a:xfrm>
            <a:custGeom>
              <a:avLst/>
              <a:gdLst/>
              <a:ahLst/>
              <a:cxnLst/>
              <a:rect l="l" t="t" r="r" b="b"/>
              <a:pathLst>
                <a:path w="4572634" h="50164">
                  <a:moveTo>
                    <a:pt x="1921998" y="0"/>
                  </a:moveTo>
                  <a:lnTo>
                    <a:pt x="1873880" y="58"/>
                  </a:lnTo>
                  <a:lnTo>
                    <a:pt x="1826444" y="925"/>
                  </a:lnTo>
                  <a:lnTo>
                    <a:pt x="1779512" y="2692"/>
                  </a:lnTo>
                  <a:lnTo>
                    <a:pt x="1732905" y="5455"/>
                  </a:lnTo>
                  <a:lnTo>
                    <a:pt x="1686444" y="9307"/>
                  </a:lnTo>
                  <a:lnTo>
                    <a:pt x="1639951" y="14341"/>
                  </a:lnTo>
                  <a:lnTo>
                    <a:pt x="1586750" y="19436"/>
                  </a:lnTo>
                  <a:lnTo>
                    <a:pt x="1536688" y="21745"/>
                  </a:lnTo>
                  <a:lnTo>
                    <a:pt x="1488861" y="21857"/>
                  </a:lnTo>
                  <a:lnTo>
                    <a:pt x="1442365" y="20360"/>
                  </a:lnTo>
                  <a:lnTo>
                    <a:pt x="1396296" y="17845"/>
                  </a:lnTo>
                  <a:lnTo>
                    <a:pt x="1301824" y="12113"/>
                  </a:lnTo>
                  <a:lnTo>
                    <a:pt x="1251613" y="10075"/>
                  </a:lnTo>
                  <a:lnTo>
                    <a:pt x="1198212" y="9374"/>
                  </a:lnTo>
                  <a:lnTo>
                    <a:pt x="1140719" y="10600"/>
                  </a:lnTo>
                  <a:lnTo>
                    <a:pt x="1078230" y="14341"/>
                  </a:lnTo>
                  <a:lnTo>
                    <a:pt x="1011887" y="19292"/>
                  </a:lnTo>
                  <a:lnTo>
                    <a:pt x="955022" y="22802"/>
                  </a:lnTo>
                  <a:lnTo>
                    <a:pt x="905310" y="24998"/>
                  </a:lnTo>
                  <a:lnTo>
                    <a:pt x="860423" y="26009"/>
                  </a:lnTo>
                  <a:lnTo>
                    <a:pt x="818038" y="25961"/>
                  </a:lnTo>
                  <a:lnTo>
                    <a:pt x="775828" y="24984"/>
                  </a:lnTo>
                  <a:lnTo>
                    <a:pt x="731468" y="23206"/>
                  </a:lnTo>
                  <a:lnTo>
                    <a:pt x="562229" y="14341"/>
                  </a:lnTo>
                  <a:lnTo>
                    <a:pt x="499676" y="11427"/>
                  </a:lnTo>
                  <a:lnTo>
                    <a:pt x="439525" y="9178"/>
                  </a:lnTo>
                  <a:lnTo>
                    <a:pt x="381742" y="7567"/>
                  </a:lnTo>
                  <a:lnTo>
                    <a:pt x="326291" y="6566"/>
                  </a:lnTo>
                  <a:lnTo>
                    <a:pt x="273137" y="6148"/>
                  </a:lnTo>
                  <a:lnTo>
                    <a:pt x="222247" y="6286"/>
                  </a:lnTo>
                  <a:lnTo>
                    <a:pt x="173583" y="6951"/>
                  </a:lnTo>
                  <a:lnTo>
                    <a:pt x="127113" y="8117"/>
                  </a:lnTo>
                  <a:lnTo>
                    <a:pt x="82800" y="9755"/>
                  </a:lnTo>
                  <a:lnTo>
                    <a:pt x="40610" y="11839"/>
                  </a:lnTo>
                  <a:lnTo>
                    <a:pt x="508" y="14341"/>
                  </a:lnTo>
                  <a:lnTo>
                    <a:pt x="0" y="22850"/>
                  </a:lnTo>
                  <a:lnTo>
                    <a:pt x="1270" y="25644"/>
                  </a:lnTo>
                  <a:lnTo>
                    <a:pt x="508" y="33391"/>
                  </a:lnTo>
                  <a:lnTo>
                    <a:pt x="58145" y="28945"/>
                  </a:lnTo>
                  <a:lnTo>
                    <a:pt x="111072" y="26286"/>
                  </a:lnTo>
                  <a:lnTo>
                    <a:pt x="160418" y="25112"/>
                  </a:lnTo>
                  <a:lnTo>
                    <a:pt x="207318" y="25127"/>
                  </a:lnTo>
                  <a:lnTo>
                    <a:pt x="252904" y="26031"/>
                  </a:lnTo>
                  <a:lnTo>
                    <a:pt x="298308" y="27526"/>
                  </a:lnTo>
                  <a:lnTo>
                    <a:pt x="393098" y="31089"/>
                  </a:lnTo>
                  <a:lnTo>
                    <a:pt x="444750" y="32561"/>
                  </a:lnTo>
                  <a:lnTo>
                    <a:pt x="500749" y="33428"/>
                  </a:lnTo>
                  <a:lnTo>
                    <a:pt x="562229" y="33391"/>
                  </a:lnTo>
                  <a:lnTo>
                    <a:pt x="619171" y="32654"/>
                  </a:lnTo>
                  <a:lnTo>
                    <a:pt x="672135" y="31609"/>
                  </a:lnTo>
                  <a:lnTo>
                    <a:pt x="861187" y="27009"/>
                  </a:lnTo>
                  <a:lnTo>
                    <a:pt x="906990" y="26415"/>
                  </a:lnTo>
                  <a:lnTo>
                    <a:pt x="953906" y="26307"/>
                  </a:lnTo>
                  <a:lnTo>
                    <a:pt x="1002784" y="26819"/>
                  </a:lnTo>
                  <a:lnTo>
                    <a:pt x="1054471" y="28082"/>
                  </a:lnTo>
                  <a:lnTo>
                    <a:pt x="1109817" y="30228"/>
                  </a:lnTo>
                  <a:lnTo>
                    <a:pt x="1223815" y="36364"/>
                  </a:lnTo>
                  <a:lnTo>
                    <a:pt x="1279016" y="38909"/>
                  </a:lnTo>
                  <a:lnTo>
                    <a:pt x="1334845" y="41020"/>
                  </a:lnTo>
                  <a:lnTo>
                    <a:pt x="1390877" y="42688"/>
                  </a:lnTo>
                  <a:lnTo>
                    <a:pt x="1446685" y="43907"/>
                  </a:lnTo>
                  <a:lnTo>
                    <a:pt x="1501843" y="44668"/>
                  </a:lnTo>
                  <a:lnTo>
                    <a:pt x="1555924" y="44964"/>
                  </a:lnTo>
                  <a:lnTo>
                    <a:pt x="1608503" y="44788"/>
                  </a:lnTo>
                  <a:lnTo>
                    <a:pt x="1659153" y="44131"/>
                  </a:lnTo>
                  <a:lnTo>
                    <a:pt x="1707448" y="42988"/>
                  </a:lnTo>
                  <a:lnTo>
                    <a:pt x="1752961" y="41350"/>
                  </a:lnTo>
                  <a:lnTo>
                    <a:pt x="1795267" y="39209"/>
                  </a:lnTo>
                  <a:lnTo>
                    <a:pt x="1833939" y="36559"/>
                  </a:lnTo>
                  <a:lnTo>
                    <a:pt x="1868551" y="33391"/>
                  </a:lnTo>
                  <a:lnTo>
                    <a:pt x="1906726" y="30631"/>
                  </a:lnTo>
                  <a:lnTo>
                    <a:pt x="1940185" y="30598"/>
                  </a:lnTo>
                  <a:lnTo>
                    <a:pt x="1971080" y="32566"/>
                  </a:lnTo>
                  <a:lnTo>
                    <a:pt x="2001567" y="35811"/>
                  </a:lnTo>
                  <a:lnTo>
                    <a:pt x="2033797" y="39608"/>
                  </a:lnTo>
                  <a:lnTo>
                    <a:pt x="2069926" y="43232"/>
                  </a:lnTo>
                  <a:lnTo>
                    <a:pt x="2112107" y="45958"/>
                  </a:lnTo>
                  <a:lnTo>
                    <a:pt x="2162494" y="47062"/>
                  </a:lnTo>
                  <a:lnTo>
                    <a:pt x="2223239" y="45819"/>
                  </a:lnTo>
                  <a:lnTo>
                    <a:pt x="2296499" y="41503"/>
                  </a:lnTo>
                  <a:lnTo>
                    <a:pt x="2384425" y="33391"/>
                  </a:lnTo>
                  <a:lnTo>
                    <a:pt x="2450948" y="26860"/>
                  </a:lnTo>
                  <a:lnTo>
                    <a:pt x="2510459" y="22167"/>
                  </a:lnTo>
                  <a:lnTo>
                    <a:pt x="2564020" y="19102"/>
                  </a:lnTo>
                  <a:lnTo>
                    <a:pt x="2612691" y="17456"/>
                  </a:lnTo>
                  <a:lnTo>
                    <a:pt x="2657536" y="17022"/>
                  </a:lnTo>
                  <a:lnTo>
                    <a:pt x="2699614" y="17590"/>
                  </a:lnTo>
                  <a:lnTo>
                    <a:pt x="2739988" y="18952"/>
                  </a:lnTo>
                  <a:lnTo>
                    <a:pt x="2779720" y="20899"/>
                  </a:lnTo>
                  <a:lnTo>
                    <a:pt x="2905676" y="28165"/>
                  </a:lnTo>
                  <a:lnTo>
                    <a:pt x="2953454" y="30367"/>
                  </a:lnTo>
                  <a:lnTo>
                    <a:pt x="3005897" y="32111"/>
                  </a:lnTo>
                  <a:lnTo>
                    <a:pt x="3064067" y="33189"/>
                  </a:lnTo>
                  <a:lnTo>
                    <a:pt x="3129026" y="33391"/>
                  </a:lnTo>
                  <a:lnTo>
                    <a:pt x="3194321" y="32811"/>
                  </a:lnTo>
                  <a:lnTo>
                    <a:pt x="3253361" y="31765"/>
                  </a:lnTo>
                  <a:lnTo>
                    <a:pt x="3307072" y="30379"/>
                  </a:lnTo>
                  <a:lnTo>
                    <a:pt x="3356383" y="28781"/>
                  </a:lnTo>
                  <a:lnTo>
                    <a:pt x="3487188" y="23978"/>
                  </a:lnTo>
                  <a:lnTo>
                    <a:pt x="3528171" y="22796"/>
                  </a:lnTo>
                  <a:lnTo>
                    <a:pt x="3569391" y="22034"/>
                  </a:lnTo>
                  <a:lnTo>
                    <a:pt x="3611776" y="21820"/>
                  </a:lnTo>
                  <a:lnTo>
                    <a:pt x="3656252" y="22279"/>
                  </a:lnTo>
                  <a:lnTo>
                    <a:pt x="3703748" y="23540"/>
                  </a:lnTo>
                  <a:lnTo>
                    <a:pt x="3755191" y="25727"/>
                  </a:lnTo>
                  <a:lnTo>
                    <a:pt x="3811508" y="28969"/>
                  </a:lnTo>
                  <a:lnTo>
                    <a:pt x="3873627" y="33391"/>
                  </a:lnTo>
                  <a:lnTo>
                    <a:pt x="3939279" y="38329"/>
                  </a:lnTo>
                  <a:lnTo>
                    <a:pt x="3997142" y="42342"/>
                  </a:lnTo>
                  <a:lnTo>
                    <a:pt x="4048557" y="45469"/>
                  </a:lnTo>
                  <a:lnTo>
                    <a:pt x="4094867" y="47753"/>
                  </a:lnTo>
                  <a:lnTo>
                    <a:pt x="4137414" y="49236"/>
                  </a:lnTo>
                  <a:lnTo>
                    <a:pt x="4177541" y="49959"/>
                  </a:lnTo>
                  <a:lnTo>
                    <a:pt x="4216590" y="49964"/>
                  </a:lnTo>
                  <a:lnTo>
                    <a:pt x="4255903" y="49293"/>
                  </a:lnTo>
                  <a:lnTo>
                    <a:pt x="4296823" y="47987"/>
                  </a:lnTo>
                  <a:lnTo>
                    <a:pt x="4340692" y="46087"/>
                  </a:lnTo>
                  <a:lnTo>
                    <a:pt x="4388853" y="43636"/>
                  </a:lnTo>
                  <a:lnTo>
                    <a:pt x="4572508" y="33391"/>
                  </a:lnTo>
                  <a:lnTo>
                    <a:pt x="4572381" y="26660"/>
                  </a:lnTo>
                  <a:lnTo>
                    <a:pt x="4572000" y="20818"/>
                  </a:lnTo>
                  <a:lnTo>
                    <a:pt x="4572508" y="14341"/>
                  </a:lnTo>
                  <a:lnTo>
                    <a:pt x="4502018" y="20035"/>
                  </a:lnTo>
                  <a:lnTo>
                    <a:pt x="4435275" y="24619"/>
                  </a:lnTo>
                  <a:lnTo>
                    <a:pt x="4372062" y="28174"/>
                  </a:lnTo>
                  <a:lnTo>
                    <a:pt x="4312162" y="30778"/>
                  </a:lnTo>
                  <a:lnTo>
                    <a:pt x="4255359" y="32511"/>
                  </a:lnTo>
                  <a:lnTo>
                    <a:pt x="4201437" y="33452"/>
                  </a:lnTo>
                  <a:lnTo>
                    <a:pt x="4150178" y="33682"/>
                  </a:lnTo>
                  <a:lnTo>
                    <a:pt x="4101366" y="33280"/>
                  </a:lnTo>
                  <a:lnTo>
                    <a:pt x="4054786" y="32325"/>
                  </a:lnTo>
                  <a:lnTo>
                    <a:pt x="4010219" y="30898"/>
                  </a:lnTo>
                  <a:lnTo>
                    <a:pt x="3967451" y="29076"/>
                  </a:lnTo>
                  <a:lnTo>
                    <a:pt x="3926263" y="26941"/>
                  </a:lnTo>
                  <a:lnTo>
                    <a:pt x="3886441" y="24571"/>
                  </a:lnTo>
                  <a:lnTo>
                    <a:pt x="3736466" y="14341"/>
                  </a:lnTo>
                  <a:lnTo>
                    <a:pt x="3693343" y="12193"/>
                  </a:lnTo>
                  <a:lnTo>
                    <a:pt x="3646760" y="11162"/>
                  </a:lnTo>
                  <a:lnTo>
                    <a:pt x="3597300" y="11061"/>
                  </a:lnTo>
                  <a:lnTo>
                    <a:pt x="3545547" y="11703"/>
                  </a:lnTo>
                  <a:lnTo>
                    <a:pt x="3492086" y="12902"/>
                  </a:lnTo>
                  <a:lnTo>
                    <a:pt x="3272820" y="19516"/>
                  </a:lnTo>
                  <a:lnTo>
                    <a:pt x="3219567" y="20691"/>
                  </a:lnTo>
                  <a:lnTo>
                    <a:pt x="3168107" y="21300"/>
                  </a:lnTo>
                  <a:lnTo>
                    <a:pt x="3119023" y="21156"/>
                  </a:lnTo>
                  <a:lnTo>
                    <a:pt x="3072899" y="20073"/>
                  </a:lnTo>
                  <a:lnTo>
                    <a:pt x="3030319" y="17864"/>
                  </a:lnTo>
                  <a:lnTo>
                    <a:pt x="2951869" y="10608"/>
                  </a:lnTo>
                  <a:lnTo>
                    <a:pt x="2909571" y="8349"/>
                  </a:lnTo>
                  <a:lnTo>
                    <a:pt x="2865165" y="7340"/>
                  </a:lnTo>
                  <a:lnTo>
                    <a:pt x="2818844" y="7354"/>
                  </a:lnTo>
                  <a:lnTo>
                    <a:pt x="2770803" y="8168"/>
                  </a:lnTo>
                  <a:lnTo>
                    <a:pt x="2721234" y="9556"/>
                  </a:lnTo>
                  <a:lnTo>
                    <a:pt x="2565307" y="14916"/>
                  </a:lnTo>
                  <a:lnTo>
                    <a:pt x="2511570" y="16351"/>
                  </a:lnTo>
                  <a:lnTo>
                    <a:pt x="2457276" y="17237"/>
                  </a:lnTo>
                  <a:lnTo>
                    <a:pt x="2402617" y="17347"/>
                  </a:lnTo>
                  <a:lnTo>
                    <a:pt x="2347789" y="16456"/>
                  </a:lnTo>
                  <a:lnTo>
                    <a:pt x="2292985" y="14341"/>
                  </a:lnTo>
                  <a:lnTo>
                    <a:pt x="2124882" y="5970"/>
                  </a:lnTo>
                  <a:lnTo>
                    <a:pt x="2072242" y="3734"/>
                  </a:lnTo>
                  <a:lnTo>
                    <a:pt x="2021000" y="1931"/>
                  </a:lnTo>
                  <a:lnTo>
                    <a:pt x="1970979" y="655"/>
                  </a:lnTo>
                  <a:lnTo>
                    <a:pt x="1921998" y="0"/>
                  </a:lnTo>
                  <a:close/>
                </a:path>
              </a:pathLst>
            </a:custGeom>
            <a:solidFill>
              <a:srgbClr val="9A181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809746" y="1719786"/>
              <a:ext cx="4573270" cy="57150"/>
            </a:xfrm>
            <a:custGeom>
              <a:avLst/>
              <a:gdLst/>
              <a:ahLst/>
              <a:cxnLst/>
              <a:rect l="l" t="t" r="r" b="b"/>
              <a:pathLst>
                <a:path w="4573270" h="57150">
                  <a:moveTo>
                    <a:pt x="253" y="13763"/>
                  </a:moveTo>
                  <a:lnTo>
                    <a:pt x="35516" y="8479"/>
                  </a:lnTo>
                  <a:lnTo>
                    <a:pt x="77448" y="5460"/>
                  </a:lnTo>
                  <a:lnTo>
                    <a:pt x="124911" y="4298"/>
                  </a:lnTo>
                  <a:lnTo>
                    <a:pt x="176765" y="4583"/>
                  </a:lnTo>
                  <a:lnTo>
                    <a:pt x="231870" y="5905"/>
                  </a:lnTo>
                  <a:lnTo>
                    <a:pt x="289085" y="7856"/>
                  </a:lnTo>
                  <a:lnTo>
                    <a:pt x="347271" y="10027"/>
                  </a:lnTo>
                  <a:lnTo>
                    <a:pt x="405288" y="12007"/>
                  </a:lnTo>
                  <a:lnTo>
                    <a:pt x="461996" y="13389"/>
                  </a:lnTo>
                  <a:lnTo>
                    <a:pt x="516254" y="13763"/>
                  </a:lnTo>
                  <a:lnTo>
                    <a:pt x="568456" y="14010"/>
                  </a:lnTo>
                  <a:lnTo>
                    <a:pt x="619906" y="15068"/>
                  </a:lnTo>
                  <a:lnTo>
                    <a:pt x="670836" y="16611"/>
                  </a:lnTo>
                  <a:lnTo>
                    <a:pt x="721478" y="18317"/>
                  </a:lnTo>
                  <a:lnTo>
                    <a:pt x="772064" y="19859"/>
                  </a:lnTo>
                  <a:lnTo>
                    <a:pt x="822825" y="20914"/>
                  </a:lnTo>
                  <a:lnTo>
                    <a:pt x="873993" y="21156"/>
                  </a:lnTo>
                  <a:lnTo>
                    <a:pt x="925800" y="20261"/>
                  </a:lnTo>
                  <a:lnTo>
                    <a:pt x="978477" y="17905"/>
                  </a:lnTo>
                  <a:lnTo>
                    <a:pt x="1032255" y="13763"/>
                  </a:lnTo>
                  <a:lnTo>
                    <a:pt x="1078538" y="9788"/>
                  </a:lnTo>
                  <a:lnTo>
                    <a:pt x="1126578" y="6452"/>
                  </a:lnTo>
                  <a:lnTo>
                    <a:pt x="1176085" y="3780"/>
                  </a:lnTo>
                  <a:lnTo>
                    <a:pt x="1226768" y="1797"/>
                  </a:lnTo>
                  <a:lnTo>
                    <a:pt x="1278336" y="528"/>
                  </a:lnTo>
                  <a:lnTo>
                    <a:pt x="1330499" y="0"/>
                  </a:lnTo>
                  <a:lnTo>
                    <a:pt x="1382967" y="235"/>
                  </a:lnTo>
                  <a:lnTo>
                    <a:pt x="1435448" y="1261"/>
                  </a:lnTo>
                  <a:lnTo>
                    <a:pt x="1487652" y="3101"/>
                  </a:lnTo>
                  <a:lnTo>
                    <a:pt x="1539288" y="5782"/>
                  </a:lnTo>
                  <a:lnTo>
                    <a:pt x="1590067" y="9327"/>
                  </a:lnTo>
                  <a:lnTo>
                    <a:pt x="1639696" y="13763"/>
                  </a:lnTo>
                  <a:lnTo>
                    <a:pt x="1680492" y="17411"/>
                  </a:lnTo>
                  <a:lnTo>
                    <a:pt x="1724322" y="20531"/>
                  </a:lnTo>
                  <a:lnTo>
                    <a:pt x="1770779" y="23127"/>
                  </a:lnTo>
                  <a:lnTo>
                    <a:pt x="1819452" y="25197"/>
                  </a:lnTo>
                  <a:lnTo>
                    <a:pt x="1869933" y="26745"/>
                  </a:lnTo>
                  <a:lnTo>
                    <a:pt x="1921813" y="27772"/>
                  </a:lnTo>
                  <a:lnTo>
                    <a:pt x="1974683" y="28278"/>
                  </a:lnTo>
                  <a:lnTo>
                    <a:pt x="2028133" y="28265"/>
                  </a:lnTo>
                  <a:lnTo>
                    <a:pt x="2081754" y="27735"/>
                  </a:lnTo>
                  <a:lnTo>
                    <a:pt x="2135138" y="26689"/>
                  </a:lnTo>
                  <a:lnTo>
                    <a:pt x="2187874" y="25128"/>
                  </a:lnTo>
                  <a:lnTo>
                    <a:pt x="2239555" y="23053"/>
                  </a:lnTo>
                  <a:lnTo>
                    <a:pt x="2289771" y="20467"/>
                  </a:lnTo>
                  <a:lnTo>
                    <a:pt x="2338112" y="17370"/>
                  </a:lnTo>
                  <a:lnTo>
                    <a:pt x="2384170" y="13763"/>
                  </a:lnTo>
                  <a:lnTo>
                    <a:pt x="2442641" y="9129"/>
                  </a:lnTo>
                  <a:lnTo>
                    <a:pt x="2496543" y="5694"/>
                  </a:lnTo>
                  <a:lnTo>
                    <a:pt x="2546905" y="3369"/>
                  </a:lnTo>
                  <a:lnTo>
                    <a:pt x="2594757" y="2061"/>
                  </a:lnTo>
                  <a:lnTo>
                    <a:pt x="2641127" y="1680"/>
                  </a:lnTo>
                  <a:lnTo>
                    <a:pt x="2687046" y="2136"/>
                  </a:lnTo>
                  <a:lnTo>
                    <a:pt x="2733542" y="3336"/>
                  </a:lnTo>
                  <a:lnTo>
                    <a:pt x="2781646" y="5189"/>
                  </a:lnTo>
                  <a:lnTo>
                    <a:pt x="2832385" y="7606"/>
                  </a:lnTo>
                  <a:lnTo>
                    <a:pt x="2886791" y="10494"/>
                  </a:lnTo>
                  <a:lnTo>
                    <a:pt x="2945892" y="13763"/>
                  </a:lnTo>
                  <a:lnTo>
                    <a:pt x="3004672" y="17247"/>
                  </a:lnTo>
                  <a:lnTo>
                    <a:pt x="3058243" y="20693"/>
                  </a:lnTo>
                  <a:lnTo>
                    <a:pt x="3107829" y="23883"/>
                  </a:lnTo>
                  <a:lnTo>
                    <a:pt x="3154650" y="26595"/>
                  </a:lnTo>
                  <a:lnTo>
                    <a:pt x="3199928" y="28611"/>
                  </a:lnTo>
                  <a:lnTo>
                    <a:pt x="3244885" y="29710"/>
                  </a:lnTo>
                  <a:lnTo>
                    <a:pt x="3290743" y="29673"/>
                  </a:lnTo>
                  <a:lnTo>
                    <a:pt x="3338722" y="28279"/>
                  </a:lnTo>
                  <a:lnTo>
                    <a:pt x="3390046" y="25310"/>
                  </a:lnTo>
                  <a:lnTo>
                    <a:pt x="3445936" y="20544"/>
                  </a:lnTo>
                  <a:lnTo>
                    <a:pt x="3507612" y="13763"/>
                  </a:lnTo>
                  <a:lnTo>
                    <a:pt x="3542547" y="10153"/>
                  </a:lnTo>
                  <a:lnTo>
                    <a:pt x="3579257" y="7499"/>
                  </a:lnTo>
                  <a:lnTo>
                    <a:pt x="3617712" y="5705"/>
                  </a:lnTo>
                  <a:lnTo>
                    <a:pt x="3657879" y="4680"/>
                  </a:lnTo>
                  <a:lnTo>
                    <a:pt x="3699728" y="4327"/>
                  </a:lnTo>
                  <a:lnTo>
                    <a:pt x="3743227" y="4555"/>
                  </a:lnTo>
                  <a:lnTo>
                    <a:pt x="3788344" y="5268"/>
                  </a:lnTo>
                  <a:lnTo>
                    <a:pt x="3835047" y="6374"/>
                  </a:lnTo>
                  <a:lnTo>
                    <a:pt x="3883306" y="7778"/>
                  </a:lnTo>
                  <a:lnTo>
                    <a:pt x="3933089" y="9387"/>
                  </a:lnTo>
                  <a:lnTo>
                    <a:pt x="3984364" y="11107"/>
                  </a:lnTo>
                  <a:lnTo>
                    <a:pt x="4037100" y="12843"/>
                  </a:lnTo>
                  <a:lnTo>
                    <a:pt x="4091264" y="14503"/>
                  </a:lnTo>
                  <a:lnTo>
                    <a:pt x="4146827" y="15993"/>
                  </a:lnTo>
                  <a:lnTo>
                    <a:pt x="4203756" y="17218"/>
                  </a:lnTo>
                  <a:lnTo>
                    <a:pt x="4262019" y="18084"/>
                  </a:lnTo>
                  <a:lnTo>
                    <a:pt x="4321586" y="18499"/>
                  </a:lnTo>
                  <a:lnTo>
                    <a:pt x="4382424" y="18368"/>
                  </a:lnTo>
                  <a:lnTo>
                    <a:pt x="4444502" y="17598"/>
                  </a:lnTo>
                  <a:lnTo>
                    <a:pt x="4507789" y="16094"/>
                  </a:lnTo>
                  <a:lnTo>
                    <a:pt x="4572254" y="13763"/>
                  </a:lnTo>
                  <a:lnTo>
                    <a:pt x="4573143" y="23161"/>
                  </a:lnTo>
                  <a:lnTo>
                    <a:pt x="4571746" y="23542"/>
                  </a:lnTo>
                  <a:lnTo>
                    <a:pt x="4572254" y="32813"/>
                  </a:lnTo>
                  <a:lnTo>
                    <a:pt x="4528810" y="29609"/>
                  </a:lnTo>
                  <a:lnTo>
                    <a:pt x="4483248" y="26488"/>
                  </a:lnTo>
                  <a:lnTo>
                    <a:pt x="4435848" y="23553"/>
                  </a:lnTo>
                  <a:lnTo>
                    <a:pt x="4386891" y="20905"/>
                  </a:lnTo>
                  <a:lnTo>
                    <a:pt x="4336657" y="18649"/>
                  </a:lnTo>
                  <a:lnTo>
                    <a:pt x="4285427" y="16884"/>
                  </a:lnTo>
                  <a:lnTo>
                    <a:pt x="4233481" y="15716"/>
                  </a:lnTo>
                  <a:lnTo>
                    <a:pt x="4181099" y="15245"/>
                  </a:lnTo>
                  <a:lnTo>
                    <a:pt x="4128563" y="15574"/>
                  </a:lnTo>
                  <a:lnTo>
                    <a:pt x="4076152" y="16807"/>
                  </a:lnTo>
                  <a:lnTo>
                    <a:pt x="4024147" y="19044"/>
                  </a:lnTo>
                  <a:lnTo>
                    <a:pt x="3972828" y="22389"/>
                  </a:lnTo>
                  <a:lnTo>
                    <a:pt x="3922477" y="26945"/>
                  </a:lnTo>
                  <a:lnTo>
                    <a:pt x="3873373" y="32813"/>
                  </a:lnTo>
                  <a:lnTo>
                    <a:pt x="3814057" y="39408"/>
                  </a:lnTo>
                  <a:lnTo>
                    <a:pt x="3758697" y="42897"/>
                  </a:lnTo>
                  <a:lnTo>
                    <a:pt x="3706523" y="43874"/>
                  </a:lnTo>
                  <a:lnTo>
                    <a:pt x="3656767" y="42936"/>
                  </a:lnTo>
                  <a:lnTo>
                    <a:pt x="3608661" y="40679"/>
                  </a:lnTo>
                  <a:lnTo>
                    <a:pt x="3561437" y="37699"/>
                  </a:lnTo>
                  <a:lnTo>
                    <a:pt x="3514327" y="34592"/>
                  </a:lnTo>
                  <a:lnTo>
                    <a:pt x="3466561" y="31954"/>
                  </a:lnTo>
                  <a:lnTo>
                    <a:pt x="3417372" y="30381"/>
                  </a:lnTo>
                  <a:lnTo>
                    <a:pt x="3365992" y="30469"/>
                  </a:lnTo>
                  <a:lnTo>
                    <a:pt x="3311652" y="32813"/>
                  </a:lnTo>
                  <a:lnTo>
                    <a:pt x="3258433" y="35836"/>
                  </a:lnTo>
                  <a:lnTo>
                    <a:pt x="3209970" y="37687"/>
                  </a:lnTo>
                  <a:lnTo>
                    <a:pt x="3164821" y="38556"/>
                  </a:lnTo>
                  <a:lnTo>
                    <a:pt x="3121544" y="38632"/>
                  </a:lnTo>
                  <a:lnTo>
                    <a:pt x="3078697" y="38103"/>
                  </a:lnTo>
                  <a:lnTo>
                    <a:pt x="3034839" y="37158"/>
                  </a:lnTo>
                  <a:lnTo>
                    <a:pt x="2988529" y="35987"/>
                  </a:lnTo>
                  <a:lnTo>
                    <a:pt x="2938325" y="34778"/>
                  </a:lnTo>
                  <a:lnTo>
                    <a:pt x="2882784" y="33720"/>
                  </a:lnTo>
                  <a:lnTo>
                    <a:pt x="2820467" y="33002"/>
                  </a:lnTo>
                  <a:lnTo>
                    <a:pt x="2749930" y="32813"/>
                  </a:lnTo>
                  <a:lnTo>
                    <a:pt x="2692294" y="32427"/>
                  </a:lnTo>
                  <a:lnTo>
                    <a:pt x="2637166" y="31200"/>
                  </a:lnTo>
                  <a:lnTo>
                    <a:pt x="2584215" y="29358"/>
                  </a:lnTo>
                  <a:lnTo>
                    <a:pt x="2533114" y="27126"/>
                  </a:lnTo>
                  <a:lnTo>
                    <a:pt x="2483530" y="24728"/>
                  </a:lnTo>
                  <a:lnTo>
                    <a:pt x="2435136" y="22389"/>
                  </a:lnTo>
                  <a:lnTo>
                    <a:pt x="2387599" y="20335"/>
                  </a:lnTo>
                  <a:lnTo>
                    <a:pt x="2340592" y="18791"/>
                  </a:lnTo>
                  <a:lnTo>
                    <a:pt x="2293784" y="17980"/>
                  </a:lnTo>
                  <a:lnTo>
                    <a:pt x="2246844" y="18129"/>
                  </a:lnTo>
                  <a:lnTo>
                    <a:pt x="2199443" y="19461"/>
                  </a:lnTo>
                  <a:lnTo>
                    <a:pt x="2151252" y="22203"/>
                  </a:lnTo>
                  <a:lnTo>
                    <a:pt x="2101939" y="26579"/>
                  </a:lnTo>
                  <a:lnTo>
                    <a:pt x="2051177" y="32813"/>
                  </a:lnTo>
                  <a:lnTo>
                    <a:pt x="2002627" y="39069"/>
                  </a:lnTo>
                  <a:lnTo>
                    <a:pt x="1953425" y="44336"/>
                  </a:lnTo>
                  <a:lnTo>
                    <a:pt x="1903683" y="48638"/>
                  </a:lnTo>
                  <a:lnTo>
                    <a:pt x="1853517" y="51996"/>
                  </a:lnTo>
                  <a:lnTo>
                    <a:pt x="1803042" y="54431"/>
                  </a:lnTo>
                  <a:lnTo>
                    <a:pt x="1752373" y="55966"/>
                  </a:lnTo>
                  <a:lnTo>
                    <a:pt x="1701625" y="56621"/>
                  </a:lnTo>
                  <a:lnTo>
                    <a:pt x="1650912" y="56419"/>
                  </a:lnTo>
                  <a:lnTo>
                    <a:pt x="1600350" y="55381"/>
                  </a:lnTo>
                  <a:lnTo>
                    <a:pt x="1550053" y="53528"/>
                  </a:lnTo>
                  <a:lnTo>
                    <a:pt x="1500137" y="50883"/>
                  </a:lnTo>
                  <a:lnTo>
                    <a:pt x="1450716" y="47468"/>
                  </a:lnTo>
                  <a:lnTo>
                    <a:pt x="1401906" y="43303"/>
                  </a:lnTo>
                  <a:lnTo>
                    <a:pt x="1353821" y="38411"/>
                  </a:lnTo>
                  <a:lnTo>
                    <a:pt x="1306576" y="32813"/>
                  </a:lnTo>
                  <a:lnTo>
                    <a:pt x="1240168" y="25629"/>
                  </a:lnTo>
                  <a:lnTo>
                    <a:pt x="1180515" y="21536"/>
                  </a:lnTo>
                  <a:lnTo>
                    <a:pt x="1126319" y="19972"/>
                  </a:lnTo>
                  <a:lnTo>
                    <a:pt x="1076279" y="20377"/>
                  </a:lnTo>
                  <a:lnTo>
                    <a:pt x="1029096" y="22193"/>
                  </a:lnTo>
                  <a:lnTo>
                    <a:pt x="983472" y="24858"/>
                  </a:lnTo>
                  <a:lnTo>
                    <a:pt x="938107" y="27812"/>
                  </a:lnTo>
                  <a:lnTo>
                    <a:pt x="891702" y="30497"/>
                  </a:lnTo>
                  <a:lnTo>
                    <a:pt x="842958" y="32350"/>
                  </a:lnTo>
                  <a:lnTo>
                    <a:pt x="790575" y="32813"/>
                  </a:lnTo>
                  <a:lnTo>
                    <a:pt x="753895" y="32468"/>
                  </a:lnTo>
                  <a:lnTo>
                    <a:pt x="712573" y="31985"/>
                  </a:lnTo>
                  <a:lnTo>
                    <a:pt x="667240" y="31402"/>
                  </a:lnTo>
                  <a:lnTo>
                    <a:pt x="618527" y="30759"/>
                  </a:lnTo>
                  <a:lnTo>
                    <a:pt x="567066" y="30097"/>
                  </a:lnTo>
                  <a:lnTo>
                    <a:pt x="513489" y="29453"/>
                  </a:lnTo>
                  <a:lnTo>
                    <a:pt x="458426" y="28869"/>
                  </a:lnTo>
                  <a:lnTo>
                    <a:pt x="402510" y="28384"/>
                  </a:lnTo>
                  <a:lnTo>
                    <a:pt x="346372" y="28037"/>
                  </a:lnTo>
                  <a:lnTo>
                    <a:pt x="290645" y="27868"/>
                  </a:lnTo>
                  <a:lnTo>
                    <a:pt x="235958" y="27917"/>
                  </a:lnTo>
                  <a:lnTo>
                    <a:pt x="182945" y="28223"/>
                  </a:lnTo>
                  <a:lnTo>
                    <a:pt x="132236" y="28826"/>
                  </a:lnTo>
                  <a:lnTo>
                    <a:pt x="84464" y="29766"/>
                  </a:lnTo>
                  <a:lnTo>
                    <a:pt x="40259" y="31082"/>
                  </a:lnTo>
                  <a:lnTo>
                    <a:pt x="253" y="32813"/>
                  </a:lnTo>
                  <a:lnTo>
                    <a:pt x="0" y="28622"/>
                  </a:lnTo>
                  <a:lnTo>
                    <a:pt x="762" y="19859"/>
                  </a:lnTo>
                  <a:lnTo>
                    <a:pt x="253" y="13763"/>
                  </a:lnTo>
                  <a:close/>
                </a:path>
              </a:pathLst>
            </a:custGeom>
            <a:ln w="41275">
              <a:solidFill>
                <a:srgbClr val="9A181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6" name="object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31114"/>
              </p:ext>
            </p:extLst>
          </p:nvPr>
        </p:nvGraphicFramePr>
        <p:xfrm>
          <a:off x="1371600" y="2629636"/>
          <a:ext cx="9213213" cy="167005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63758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373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5590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lang="da-DK" sz="1200" b="1" spc="-10" dirty="0">
                          <a:solidFill>
                            <a:srgbClr val="FFFFFF"/>
                          </a:solidFill>
                        </a:rPr>
                        <a:t>Kontanthjælp, til personer der opfylder opholds- og beskæftigelseskravet:</a:t>
                      </a:r>
                      <a:endParaRPr lang="da-DK" sz="1200" dirty="0">
                        <a:latin typeface="Calibri"/>
                        <a:cs typeface="Calibri"/>
                      </a:endParaRPr>
                    </a:p>
                  </a:txBody>
                  <a:tcPr marL="0" marR="0" marT="2286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48895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b="1" spc="-20" dirty="0">
                          <a:solidFill>
                            <a:srgbClr val="FFFFFF"/>
                          </a:solidFill>
                        </a:rPr>
                        <a:t>Sats</a:t>
                      </a:r>
                      <a:endParaRPr sz="1200" dirty="0">
                        <a:latin typeface="Calibri"/>
                        <a:cs typeface="Calibri"/>
                      </a:endParaRPr>
                    </a:p>
                  </a:txBody>
                  <a:tcPr marL="0" marR="0" marT="2286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5590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lang="da-DK" sz="1200" dirty="0"/>
                        <a:t>Forhøjet sats, f</a:t>
                      </a:r>
                      <a:r>
                        <a:rPr sz="1200" dirty="0" err="1"/>
                        <a:t>yldt</a:t>
                      </a:r>
                      <a:r>
                        <a:rPr sz="1200" spc="-40" dirty="0"/>
                        <a:t> </a:t>
                      </a:r>
                      <a:r>
                        <a:rPr sz="1200" dirty="0"/>
                        <a:t>30</a:t>
                      </a:r>
                      <a:r>
                        <a:rPr sz="1200" spc="-35" dirty="0"/>
                        <a:t> </a:t>
                      </a:r>
                      <a:r>
                        <a:rPr sz="1200" spc="-40" dirty="0" err="1"/>
                        <a:t>år</a:t>
                      </a:r>
                      <a:endParaRPr sz="1200" dirty="0">
                        <a:latin typeface="Verdana"/>
                        <a:cs typeface="Verdana"/>
                      </a:endParaRPr>
                    </a:p>
                  </a:txBody>
                  <a:tcPr marL="0" marR="0" marT="33020" marB="0"/>
                </a:tc>
                <a:tc>
                  <a:txBody>
                    <a:bodyPr/>
                    <a:lstStyle/>
                    <a:p>
                      <a:pPr marL="4889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200" dirty="0"/>
                        <a:t>12.</a:t>
                      </a:r>
                      <a:r>
                        <a:rPr lang="da-DK" sz="1200" dirty="0"/>
                        <a:t>498</a:t>
                      </a:r>
                      <a:r>
                        <a:rPr sz="1200" spc="-110" dirty="0"/>
                        <a:t> </a:t>
                      </a:r>
                      <a:r>
                        <a:rPr sz="1200" spc="-35" dirty="0"/>
                        <a:t>kr.</a:t>
                      </a:r>
                      <a:r>
                        <a:rPr sz="1200" spc="-25" dirty="0"/>
                        <a:t> </a:t>
                      </a:r>
                      <a:r>
                        <a:rPr sz="1200" spc="-45" dirty="0"/>
                        <a:t>pr.</a:t>
                      </a:r>
                      <a:r>
                        <a:rPr sz="1200" spc="-25" dirty="0"/>
                        <a:t> md.</a:t>
                      </a:r>
                      <a:endParaRPr sz="1200" dirty="0">
                        <a:latin typeface="Verdana"/>
                        <a:cs typeface="Verdana"/>
                      </a:endParaRPr>
                    </a:p>
                  </a:txBody>
                  <a:tcPr marL="0" marR="0" marT="3302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5590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lang="da-DK" sz="1200" dirty="0" err="1"/>
                        <a:t>Grundsats</a:t>
                      </a:r>
                      <a:r>
                        <a:rPr lang="da-DK" sz="1200" dirty="0"/>
                        <a:t>, u</a:t>
                      </a:r>
                      <a:r>
                        <a:rPr sz="1200" dirty="0" err="1"/>
                        <a:t>nder</a:t>
                      </a:r>
                      <a:r>
                        <a:rPr sz="1200" spc="-30" dirty="0"/>
                        <a:t> </a:t>
                      </a:r>
                      <a:r>
                        <a:rPr sz="1200" dirty="0"/>
                        <a:t>30</a:t>
                      </a:r>
                      <a:r>
                        <a:rPr sz="1200" spc="-35" dirty="0"/>
                        <a:t> </a:t>
                      </a:r>
                      <a:r>
                        <a:rPr sz="1200" spc="-35" dirty="0" err="1"/>
                        <a:t>år</a:t>
                      </a:r>
                      <a:endParaRPr sz="1200" dirty="0">
                        <a:latin typeface="Verdana"/>
                        <a:cs typeface="Verdana"/>
                      </a:endParaRPr>
                    </a:p>
                  </a:txBody>
                  <a:tcPr marL="0" marR="0" marT="33020" marB="0"/>
                </a:tc>
                <a:tc>
                  <a:txBody>
                    <a:bodyPr/>
                    <a:lstStyle/>
                    <a:p>
                      <a:pPr marL="4889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200" dirty="0"/>
                        <a:t>7.</a:t>
                      </a:r>
                      <a:r>
                        <a:rPr lang="da-DK" sz="1200" dirty="0"/>
                        <a:t>205</a:t>
                      </a:r>
                      <a:r>
                        <a:rPr sz="1200" spc="-60" dirty="0"/>
                        <a:t> </a:t>
                      </a:r>
                      <a:r>
                        <a:rPr sz="1200" spc="-35" dirty="0"/>
                        <a:t>kr.</a:t>
                      </a:r>
                      <a:r>
                        <a:rPr sz="1200" spc="-40" dirty="0"/>
                        <a:t> </a:t>
                      </a:r>
                      <a:r>
                        <a:rPr sz="1200" spc="-45" dirty="0"/>
                        <a:t>pr.</a:t>
                      </a:r>
                      <a:r>
                        <a:rPr sz="1200" spc="-40" dirty="0"/>
                        <a:t> </a:t>
                      </a:r>
                      <a:r>
                        <a:rPr sz="1200" spc="-25" dirty="0"/>
                        <a:t>md.</a:t>
                      </a:r>
                      <a:endParaRPr sz="1200" dirty="0">
                        <a:latin typeface="Verdana"/>
                        <a:cs typeface="Verdana"/>
                      </a:endParaRPr>
                    </a:p>
                  </a:txBody>
                  <a:tcPr marL="0" marR="0" marT="3302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194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lang="da-DK" sz="1200" dirty="0">
                          <a:latin typeface="Calibri"/>
                          <a:cs typeface="Calibri"/>
                        </a:rPr>
                        <a:t>Hjemmeboende, under 30 år </a:t>
                      </a:r>
                    </a:p>
                  </a:txBody>
                  <a:tcPr marL="0" marR="0" marT="22860" marB="0"/>
                </a:tc>
                <a:tc>
                  <a:txBody>
                    <a:bodyPr/>
                    <a:lstStyle/>
                    <a:p>
                      <a:pPr marL="48895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lang="da-DK" sz="1200" dirty="0">
                          <a:latin typeface="Calibri"/>
                          <a:cs typeface="Calibri"/>
                        </a:rPr>
                        <a:t>2.925 kr. pr. md.</a:t>
                      </a:r>
                      <a:endParaRPr sz="1200" dirty="0">
                        <a:latin typeface="Calibri"/>
                        <a:cs typeface="Calibri"/>
                      </a:endParaRPr>
                    </a:p>
                  </a:txBody>
                  <a:tcPr marL="0" marR="0" marT="22860" marB="0"/>
                </a:tc>
                <a:extLst>
                  <a:ext uri="{0D108BD9-81ED-4DB2-BD59-A6C34878D82A}">
                    <a16:rowId xmlns:a16="http://schemas.microsoft.com/office/drawing/2014/main" val="1317562269"/>
                  </a:ext>
                </a:extLst>
              </a:tr>
              <a:tr h="201194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lang="da-DK" sz="1200" b="1" spc="-10" dirty="0">
                          <a:solidFill>
                            <a:srgbClr val="FFFFFF"/>
                          </a:solidFill>
                        </a:rPr>
                        <a:t>Kontanthjælp, til personer der  IKKE opfylder opholds- eller beskæftigelseskravet:</a:t>
                      </a:r>
                      <a:endParaRPr lang="da-DK" sz="1200" dirty="0">
                        <a:latin typeface="Calibri"/>
                        <a:cs typeface="Calibri"/>
                      </a:endParaRPr>
                    </a:p>
                  </a:txBody>
                  <a:tcPr marL="0" marR="0" marT="2286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48895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b="1" spc="-20" dirty="0">
                          <a:solidFill>
                            <a:srgbClr val="FFFFFF"/>
                          </a:solidFill>
                        </a:rPr>
                        <a:t>Sats</a:t>
                      </a:r>
                      <a:endParaRPr sz="1200" dirty="0">
                        <a:latin typeface="Calibri"/>
                        <a:cs typeface="Calibri"/>
                      </a:endParaRPr>
                    </a:p>
                  </a:txBody>
                  <a:tcPr marL="0" marR="0" marT="2286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1194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lang="da-DK" sz="1200" dirty="0"/>
                        <a:t>Mindstesats</a:t>
                      </a:r>
                      <a:endParaRPr sz="1200" dirty="0">
                        <a:latin typeface="Verdana"/>
                        <a:cs typeface="Verdana"/>
                      </a:endParaRPr>
                    </a:p>
                  </a:txBody>
                  <a:tcPr marL="0" marR="0" marT="33020" marB="0"/>
                </a:tc>
                <a:tc>
                  <a:txBody>
                    <a:bodyPr/>
                    <a:lstStyle/>
                    <a:p>
                      <a:pPr marL="4889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lang="da-DK" sz="1200" spc="-110" dirty="0"/>
                        <a:t>6.789</a:t>
                      </a:r>
                      <a:r>
                        <a:rPr sz="1200" spc="-110" dirty="0"/>
                        <a:t> </a:t>
                      </a:r>
                      <a:r>
                        <a:rPr sz="1200" spc="-35" dirty="0"/>
                        <a:t>kr.</a:t>
                      </a:r>
                      <a:r>
                        <a:rPr sz="1200" spc="-25" dirty="0"/>
                        <a:t> </a:t>
                      </a:r>
                      <a:r>
                        <a:rPr sz="1200" spc="-45" dirty="0"/>
                        <a:t>pr.</a:t>
                      </a:r>
                      <a:r>
                        <a:rPr sz="1200" spc="-25" dirty="0"/>
                        <a:t> md.</a:t>
                      </a:r>
                      <a:endParaRPr sz="1200" dirty="0">
                        <a:latin typeface="Verdana"/>
                        <a:cs typeface="Verdana"/>
                      </a:endParaRPr>
                    </a:p>
                  </a:txBody>
                  <a:tcPr marL="0" marR="0" marT="33020" marB="0"/>
                </a:tc>
                <a:extLst>
                  <a:ext uri="{0D108BD9-81ED-4DB2-BD59-A6C34878D82A}">
                    <a16:rowId xmlns:a16="http://schemas.microsoft.com/office/drawing/2014/main" val="3777088476"/>
                  </a:ext>
                </a:extLst>
              </a:tr>
              <a:tr h="201194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lang="da-DK" sz="1200" dirty="0"/>
                        <a:t>Hjemmeboende</a:t>
                      </a:r>
                      <a:endParaRPr sz="1200" dirty="0">
                        <a:latin typeface="Verdana"/>
                        <a:cs typeface="Verdana"/>
                      </a:endParaRPr>
                    </a:p>
                  </a:txBody>
                  <a:tcPr marL="0" marR="0" marT="33020" marB="0"/>
                </a:tc>
                <a:tc>
                  <a:txBody>
                    <a:bodyPr/>
                    <a:lstStyle/>
                    <a:p>
                      <a:pPr marL="4889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lang="da-DK" sz="1200" spc="-60" dirty="0"/>
                        <a:t>2.925</a:t>
                      </a:r>
                      <a:r>
                        <a:rPr sz="1200" spc="-60" dirty="0"/>
                        <a:t> </a:t>
                      </a:r>
                      <a:r>
                        <a:rPr sz="1200" spc="-35" dirty="0"/>
                        <a:t>kr.</a:t>
                      </a:r>
                      <a:r>
                        <a:rPr sz="1200" spc="-40" dirty="0"/>
                        <a:t> </a:t>
                      </a:r>
                      <a:r>
                        <a:rPr sz="1200" spc="-45" dirty="0"/>
                        <a:t>pr.</a:t>
                      </a:r>
                      <a:r>
                        <a:rPr sz="1200" spc="-40" dirty="0"/>
                        <a:t> </a:t>
                      </a:r>
                      <a:r>
                        <a:rPr sz="1200" spc="-25" dirty="0"/>
                        <a:t>md.</a:t>
                      </a:r>
                      <a:endParaRPr sz="1200" dirty="0">
                        <a:latin typeface="Verdana"/>
                        <a:cs typeface="Verdana"/>
                      </a:endParaRPr>
                    </a:p>
                  </a:txBody>
                  <a:tcPr marL="0" marR="0" marT="33020" marB="0"/>
                </a:tc>
                <a:extLst>
                  <a:ext uri="{0D108BD9-81ED-4DB2-BD59-A6C34878D82A}">
                    <a16:rowId xmlns:a16="http://schemas.microsoft.com/office/drawing/2014/main" val="3231230483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2</a:t>
            </a:fld>
            <a:endParaRPr spc="-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2950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Hvilke</a:t>
            </a:r>
            <a:r>
              <a:rPr spc="180" dirty="0"/>
              <a:t> </a:t>
            </a:r>
            <a:r>
              <a:rPr dirty="0"/>
              <a:t>krav</a:t>
            </a:r>
            <a:r>
              <a:rPr spc="125" dirty="0"/>
              <a:t> </a:t>
            </a:r>
            <a:r>
              <a:rPr dirty="0"/>
              <a:t>stiller</a:t>
            </a:r>
            <a:r>
              <a:rPr spc="114" dirty="0"/>
              <a:t> </a:t>
            </a:r>
            <a:r>
              <a:rPr dirty="0"/>
              <a:t>jobcenteret</a:t>
            </a:r>
            <a:r>
              <a:rPr spc="120" dirty="0"/>
              <a:t> </a:t>
            </a:r>
            <a:r>
              <a:rPr dirty="0"/>
              <a:t>til</a:t>
            </a:r>
            <a:r>
              <a:rPr spc="170" dirty="0"/>
              <a:t> </a:t>
            </a:r>
            <a:r>
              <a:rPr dirty="0"/>
              <a:t>dig</a:t>
            </a:r>
            <a:r>
              <a:rPr spc="135" dirty="0"/>
              <a:t> </a:t>
            </a:r>
            <a:r>
              <a:rPr dirty="0"/>
              <a:t>som</a:t>
            </a:r>
            <a:r>
              <a:rPr spc="140" dirty="0"/>
              <a:t> </a:t>
            </a:r>
            <a:r>
              <a:rPr spc="-10" dirty="0"/>
              <a:t>ledig?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5896" y="1633447"/>
            <a:ext cx="10900625" cy="10202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 marR="5080">
              <a:lnSpc>
                <a:spcPct val="82500"/>
              </a:lnSpc>
              <a:spcBef>
                <a:spcPts val="580"/>
              </a:spcBef>
            </a:pPr>
            <a:r>
              <a:rPr dirty="0"/>
              <a:t>Kravene</a:t>
            </a:r>
            <a:r>
              <a:rPr spc="110" dirty="0"/>
              <a:t> </a:t>
            </a:r>
            <a:r>
              <a:rPr dirty="0"/>
              <a:t>vil</a:t>
            </a:r>
            <a:r>
              <a:rPr spc="65" dirty="0"/>
              <a:t> </a:t>
            </a:r>
            <a:r>
              <a:rPr dirty="0"/>
              <a:t>være</a:t>
            </a:r>
            <a:r>
              <a:rPr spc="45" dirty="0"/>
              <a:t> </a:t>
            </a:r>
            <a:r>
              <a:rPr dirty="0"/>
              <a:t>forskellige</a:t>
            </a:r>
            <a:r>
              <a:rPr spc="114" dirty="0"/>
              <a:t> </a:t>
            </a:r>
            <a:r>
              <a:rPr dirty="0"/>
              <a:t>alt</a:t>
            </a:r>
            <a:r>
              <a:rPr spc="110" dirty="0"/>
              <a:t> </a:t>
            </a:r>
            <a:r>
              <a:rPr dirty="0"/>
              <a:t>afhængig</a:t>
            </a:r>
            <a:r>
              <a:rPr spc="145" dirty="0"/>
              <a:t> </a:t>
            </a:r>
            <a:r>
              <a:rPr dirty="0"/>
              <a:t>af</a:t>
            </a:r>
            <a:r>
              <a:rPr spc="130" dirty="0"/>
              <a:t> </a:t>
            </a:r>
            <a:r>
              <a:rPr dirty="0"/>
              <a:t>om</a:t>
            </a:r>
            <a:r>
              <a:rPr spc="125" dirty="0"/>
              <a:t> </a:t>
            </a:r>
            <a:r>
              <a:rPr dirty="0"/>
              <a:t>du</a:t>
            </a:r>
            <a:r>
              <a:rPr spc="110" dirty="0"/>
              <a:t> </a:t>
            </a:r>
            <a:r>
              <a:rPr dirty="0"/>
              <a:t>er</a:t>
            </a:r>
            <a:r>
              <a:rPr spc="114" dirty="0"/>
              <a:t> </a:t>
            </a:r>
            <a:r>
              <a:rPr dirty="0"/>
              <a:t>over/under</a:t>
            </a:r>
            <a:r>
              <a:rPr spc="85" dirty="0"/>
              <a:t> </a:t>
            </a:r>
            <a:r>
              <a:rPr dirty="0"/>
              <a:t>30</a:t>
            </a:r>
            <a:r>
              <a:rPr spc="100" dirty="0"/>
              <a:t> </a:t>
            </a:r>
            <a:r>
              <a:rPr spc="-25" dirty="0"/>
              <a:t>år, </a:t>
            </a:r>
            <a:r>
              <a:rPr dirty="0"/>
              <a:t>har</a:t>
            </a:r>
            <a:r>
              <a:rPr spc="165" dirty="0"/>
              <a:t> </a:t>
            </a:r>
            <a:r>
              <a:rPr dirty="0"/>
              <a:t>uddannelse</a:t>
            </a:r>
            <a:r>
              <a:rPr spc="170" dirty="0"/>
              <a:t> </a:t>
            </a:r>
            <a:r>
              <a:rPr dirty="0"/>
              <a:t>eller</a:t>
            </a:r>
            <a:r>
              <a:rPr spc="80" dirty="0"/>
              <a:t> </a:t>
            </a:r>
            <a:r>
              <a:rPr dirty="0"/>
              <a:t>har</a:t>
            </a:r>
            <a:r>
              <a:rPr spc="75" dirty="0"/>
              <a:t> </a:t>
            </a:r>
            <a:r>
              <a:rPr dirty="0"/>
              <a:t>problemer</a:t>
            </a:r>
            <a:r>
              <a:rPr spc="165" dirty="0"/>
              <a:t> </a:t>
            </a:r>
            <a:r>
              <a:rPr dirty="0"/>
              <a:t>udover</a:t>
            </a:r>
            <a:r>
              <a:rPr spc="165" dirty="0"/>
              <a:t> </a:t>
            </a:r>
            <a:r>
              <a:rPr dirty="0"/>
              <a:t>ledighed.</a:t>
            </a:r>
            <a:r>
              <a:rPr spc="145" dirty="0"/>
              <a:t> </a:t>
            </a:r>
            <a:br>
              <a:rPr lang="da-DK" spc="145" dirty="0"/>
            </a:br>
            <a:r>
              <a:rPr dirty="0"/>
              <a:t>At</a:t>
            </a:r>
            <a:r>
              <a:rPr spc="155" dirty="0"/>
              <a:t> </a:t>
            </a:r>
            <a:r>
              <a:rPr spc="-10" dirty="0"/>
              <a:t>modtage </a:t>
            </a:r>
            <a:r>
              <a:rPr dirty="0"/>
              <a:t>offentlig</a:t>
            </a:r>
            <a:r>
              <a:rPr spc="120" dirty="0"/>
              <a:t> </a:t>
            </a:r>
            <a:r>
              <a:rPr dirty="0"/>
              <a:t>forsørgelse</a:t>
            </a:r>
            <a:r>
              <a:rPr spc="110" dirty="0"/>
              <a:t> </a:t>
            </a:r>
            <a:r>
              <a:rPr dirty="0"/>
              <a:t>vil</a:t>
            </a:r>
            <a:r>
              <a:rPr spc="135" dirty="0"/>
              <a:t> </a:t>
            </a:r>
            <a:r>
              <a:rPr dirty="0"/>
              <a:t>altid</a:t>
            </a:r>
            <a:r>
              <a:rPr spc="125" dirty="0"/>
              <a:t> </a:t>
            </a:r>
            <a:r>
              <a:rPr dirty="0"/>
              <a:t>hænge</a:t>
            </a:r>
            <a:r>
              <a:rPr spc="105" dirty="0"/>
              <a:t> </a:t>
            </a:r>
            <a:r>
              <a:rPr dirty="0"/>
              <a:t>sammen</a:t>
            </a:r>
            <a:r>
              <a:rPr spc="110" dirty="0"/>
              <a:t> </a:t>
            </a:r>
            <a:r>
              <a:rPr dirty="0"/>
              <a:t>med</a:t>
            </a:r>
            <a:r>
              <a:rPr spc="125" dirty="0"/>
              <a:t> </a:t>
            </a:r>
            <a:r>
              <a:rPr dirty="0"/>
              <a:t>en</a:t>
            </a:r>
            <a:r>
              <a:rPr spc="110" dirty="0"/>
              <a:t> </a:t>
            </a:r>
            <a:r>
              <a:rPr dirty="0"/>
              <a:t>række</a:t>
            </a:r>
            <a:r>
              <a:rPr spc="110" dirty="0"/>
              <a:t> </a:t>
            </a:r>
            <a:r>
              <a:rPr dirty="0"/>
              <a:t>krav.</a:t>
            </a:r>
            <a:r>
              <a:rPr spc="90" dirty="0"/>
              <a:t> </a:t>
            </a:r>
            <a:r>
              <a:rPr spc="-25" dirty="0"/>
              <a:t>Det </a:t>
            </a:r>
            <a:r>
              <a:rPr dirty="0"/>
              <a:t>kan</a:t>
            </a:r>
            <a:r>
              <a:rPr spc="114" dirty="0"/>
              <a:t> </a:t>
            </a:r>
            <a:r>
              <a:rPr dirty="0"/>
              <a:t>være</a:t>
            </a:r>
            <a:r>
              <a:rPr spc="125" dirty="0"/>
              <a:t> </a:t>
            </a:r>
            <a:r>
              <a:rPr dirty="0"/>
              <a:t>nogle</a:t>
            </a:r>
            <a:r>
              <a:rPr spc="40" dirty="0"/>
              <a:t> </a:t>
            </a:r>
            <a:r>
              <a:rPr dirty="0"/>
              <a:t>af</a:t>
            </a:r>
            <a:r>
              <a:rPr spc="125" dirty="0"/>
              <a:t> </a:t>
            </a:r>
            <a:r>
              <a:rPr spc="-10" dirty="0"/>
              <a:t>følgende:</a:t>
            </a:r>
          </a:p>
          <a:p>
            <a:pPr>
              <a:lnSpc>
                <a:spcPct val="100000"/>
              </a:lnSpc>
              <a:spcBef>
                <a:spcPts val="1040"/>
              </a:spcBef>
            </a:pPr>
            <a:endParaRPr spc="-10" dirty="0"/>
          </a:p>
          <a:p>
            <a:pPr marL="278130" indent="-228600">
              <a:lnSpc>
                <a:spcPct val="100000"/>
              </a:lnSpc>
              <a:buClr>
                <a:srgbClr val="90AF3D"/>
              </a:buClr>
              <a:buFont typeface="Arial MT"/>
              <a:buChar char="•"/>
              <a:tabLst>
                <a:tab pos="278130" algn="l"/>
              </a:tabLst>
            </a:pPr>
            <a:r>
              <a:rPr dirty="0"/>
              <a:t>Tilmeld</a:t>
            </a:r>
            <a:r>
              <a:rPr spc="110" dirty="0"/>
              <a:t> </a:t>
            </a:r>
            <a:r>
              <a:rPr dirty="0"/>
              <a:t>dig</a:t>
            </a:r>
            <a:r>
              <a:rPr spc="125" dirty="0"/>
              <a:t> </a:t>
            </a:r>
            <a:r>
              <a:rPr dirty="0"/>
              <a:t>som</a:t>
            </a:r>
            <a:r>
              <a:rPr spc="110" dirty="0"/>
              <a:t> </a:t>
            </a:r>
            <a:r>
              <a:rPr spc="-10" dirty="0"/>
              <a:t>jobsøgende</a:t>
            </a:r>
          </a:p>
          <a:p>
            <a:pPr marL="278130" indent="-228600">
              <a:lnSpc>
                <a:spcPct val="100000"/>
              </a:lnSpc>
              <a:spcBef>
                <a:spcPts val="500"/>
              </a:spcBef>
              <a:buClr>
                <a:srgbClr val="90AF3D"/>
              </a:buClr>
              <a:buFont typeface="Arial MT"/>
              <a:buChar char="•"/>
              <a:tabLst>
                <a:tab pos="278130" algn="l"/>
              </a:tabLst>
            </a:pPr>
            <a:r>
              <a:rPr dirty="0"/>
              <a:t>Gennemfør</a:t>
            </a:r>
            <a:r>
              <a:rPr spc="270" dirty="0"/>
              <a:t> </a:t>
            </a:r>
            <a:r>
              <a:rPr dirty="0"/>
              <a:t>en</a:t>
            </a:r>
            <a:r>
              <a:rPr spc="270" dirty="0"/>
              <a:t> </a:t>
            </a:r>
            <a:r>
              <a:rPr dirty="0"/>
              <a:t>læse-skrive-</a:t>
            </a:r>
            <a:r>
              <a:rPr spc="-10" dirty="0"/>
              <a:t>regnetest</a:t>
            </a:r>
          </a:p>
          <a:p>
            <a:pPr marL="278130" indent="-228600">
              <a:lnSpc>
                <a:spcPct val="100000"/>
              </a:lnSpc>
              <a:spcBef>
                <a:spcPts val="575"/>
              </a:spcBef>
              <a:buClr>
                <a:srgbClr val="90AF3D"/>
              </a:buClr>
              <a:buFont typeface="Arial MT"/>
              <a:buChar char="•"/>
              <a:tabLst>
                <a:tab pos="278130" algn="l"/>
              </a:tabLst>
            </a:pPr>
            <a:r>
              <a:rPr dirty="0"/>
              <a:t>Deltag</a:t>
            </a:r>
            <a:r>
              <a:rPr spc="90" dirty="0"/>
              <a:t> </a:t>
            </a:r>
            <a:r>
              <a:rPr dirty="0"/>
              <a:t>i</a:t>
            </a:r>
            <a:r>
              <a:rPr spc="20" dirty="0"/>
              <a:t> </a:t>
            </a:r>
            <a:r>
              <a:rPr spc="-10" dirty="0"/>
              <a:t>tilbud</a:t>
            </a:r>
          </a:p>
          <a:p>
            <a:pPr marL="278130" indent="-228600">
              <a:lnSpc>
                <a:spcPct val="100000"/>
              </a:lnSpc>
              <a:spcBef>
                <a:spcPts val="495"/>
              </a:spcBef>
              <a:buClr>
                <a:srgbClr val="90AF3D"/>
              </a:buClr>
              <a:buFont typeface="Arial MT"/>
              <a:buChar char="•"/>
              <a:tabLst>
                <a:tab pos="278130" algn="l"/>
              </a:tabLst>
            </a:pPr>
            <a:r>
              <a:rPr dirty="0"/>
              <a:t>Søg</a:t>
            </a:r>
            <a:r>
              <a:rPr spc="135" dirty="0"/>
              <a:t> </a:t>
            </a:r>
            <a:r>
              <a:rPr dirty="0"/>
              <a:t>job</a:t>
            </a:r>
            <a:r>
              <a:rPr spc="55" dirty="0"/>
              <a:t> </a:t>
            </a:r>
            <a:r>
              <a:rPr dirty="0"/>
              <a:t>og</a:t>
            </a:r>
            <a:r>
              <a:rPr spc="135" dirty="0"/>
              <a:t> </a:t>
            </a:r>
            <a:r>
              <a:rPr dirty="0"/>
              <a:t>registrér</a:t>
            </a:r>
            <a:r>
              <a:rPr spc="110" dirty="0"/>
              <a:t> </a:t>
            </a:r>
            <a:r>
              <a:rPr dirty="0"/>
              <a:t>dem</a:t>
            </a:r>
            <a:r>
              <a:rPr spc="50" dirty="0"/>
              <a:t> </a:t>
            </a:r>
            <a:r>
              <a:rPr dirty="0"/>
              <a:t>på</a:t>
            </a:r>
            <a:r>
              <a:rPr spc="105" dirty="0"/>
              <a:t> </a:t>
            </a:r>
            <a:r>
              <a:rPr spc="-10" dirty="0"/>
              <a:t>jobnet.dk</a:t>
            </a:r>
          </a:p>
          <a:p>
            <a:pPr marL="278130" indent="-228600">
              <a:lnSpc>
                <a:spcPct val="100000"/>
              </a:lnSpc>
              <a:spcBef>
                <a:spcPts val="575"/>
              </a:spcBef>
              <a:buClr>
                <a:srgbClr val="90AF3D"/>
              </a:buClr>
              <a:buFont typeface="Arial MT"/>
              <a:buChar char="•"/>
              <a:tabLst>
                <a:tab pos="278130" algn="l"/>
              </a:tabLst>
            </a:pPr>
            <a:r>
              <a:rPr dirty="0"/>
              <a:t>Opret</a:t>
            </a:r>
            <a:r>
              <a:rPr spc="100" dirty="0"/>
              <a:t> </a:t>
            </a:r>
            <a:r>
              <a:rPr spc="-25" dirty="0"/>
              <a:t>CV</a:t>
            </a:r>
          </a:p>
          <a:p>
            <a:pPr marL="278130" indent="-228600">
              <a:lnSpc>
                <a:spcPct val="100000"/>
              </a:lnSpc>
              <a:spcBef>
                <a:spcPts val="500"/>
              </a:spcBef>
              <a:buClr>
                <a:srgbClr val="90AF3D"/>
              </a:buClr>
              <a:buFont typeface="Arial MT"/>
              <a:buChar char="•"/>
              <a:tabLst>
                <a:tab pos="278130" algn="l"/>
              </a:tabLst>
            </a:pPr>
            <a:r>
              <a:rPr dirty="0"/>
              <a:t>Mød</a:t>
            </a:r>
            <a:r>
              <a:rPr spc="80" dirty="0"/>
              <a:t> </a:t>
            </a:r>
            <a:r>
              <a:rPr dirty="0"/>
              <a:t>til</a:t>
            </a:r>
            <a:r>
              <a:rPr spc="65" dirty="0"/>
              <a:t> </a:t>
            </a:r>
            <a:r>
              <a:rPr spc="-10" dirty="0"/>
              <a:t>jobsamtale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9050">
              <a:lnSpc>
                <a:spcPct val="100000"/>
              </a:lnSpc>
              <a:spcBef>
                <a:spcPts val="114"/>
              </a:spcBef>
            </a:pPr>
            <a:fld id="{81D60167-4931-47E6-BA6A-407CBD079E47}" type="slidenum">
              <a:rPr spc="-50" dirty="0"/>
              <a:t>3</a:t>
            </a:fld>
            <a:endParaRPr spc="-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249</Words>
  <Application>Microsoft Office PowerPoint</Application>
  <PresentationFormat>Widescreen</PresentationFormat>
  <Paragraphs>37</Paragraphs>
  <Slides>3</Slides>
  <Notes>0</Notes>
  <HiddenSlides>0</HiddenSlides>
  <MMClips>0</MMClips>
  <ScaleCrop>false</ScaleCrop>
  <HeadingPairs>
    <vt:vector size="6" baseType="variant">
      <vt:variant>
        <vt:lpstr>Benyttede skrifttyper</vt:lpstr>
      </vt:variant>
      <vt:variant>
        <vt:i4>4</vt:i4>
      </vt:variant>
      <vt:variant>
        <vt:lpstr>Tema</vt:lpstr>
      </vt:variant>
      <vt:variant>
        <vt:i4>1</vt:i4>
      </vt:variant>
      <vt:variant>
        <vt:lpstr>Slidetitler</vt:lpstr>
      </vt:variant>
      <vt:variant>
        <vt:i4>3</vt:i4>
      </vt:variant>
    </vt:vector>
  </HeadingPairs>
  <TitlesOfParts>
    <vt:vector size="8" baseType="lpstr">
      <vt:lpstr>Arial</vt:lpstr>
      <vt:lpstr>Arial MT</vt:lpstr>
      <vt:lpstr>Calibri</vt:lpstr>
      <vt:lpstr>Verdana</vt:lpstr>
      <vt:lpstr>Office Theme</vt:lpstr>
      <vt:lpstr>Hvor lidt skal du arbejde, som ufaglært butiksassistent, for at tjene flere penge end uddannelses- eller kontanthjælp?</vt:lpstr>
      <vt:lpstr>Satser 2025</vt:lpstr>
      <vt:lpstr>Hvilke krav stiller jobcenteret til dig som ledig?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Pernille Rolph Pedersen</cp:lastModifiedBy>
  <cp:revision>1</cp:revision>
  <dcterms:created xsi:type="dcterms:W3CDTF">2025-07-22T07:04:02Z</dcterms:created>
  <dcterms:modified xsi:type="dcterms:W3CDTF">2025-07-22T07:40:19Z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2025-07-22T00:00:00Z</vt:filetime>
  </property>
  <property fmtid="{D5CDD505-2E9C-101B-9397-08002B2CF9AE}" pid="3" name="Creator">
    <vt:lpwstr>PDFium</vt:lpwstr>
  </property>
  <property fmtid="{D5CDD505-2E9C-101B-9397-08002B2CF9AE}" pid="4" name="Producer">
    <vt:lpwstr>PDFium</vt:lpwstr>
  </property>
  <property fmtid="{D5CDD505-2E9C-101B-9397-08002B2CF9AE}" pid="5" name="LastSaved">
    <vt:filetime>2025-07-22T00:00:00Z</vt:filetime>
  </property>
</Properties>
</file>